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72" r:id="rId3"/>
    <p:sldId id="266" r:id="rId4"/>
    <p:sldId id="267" r:id="rId5"/>
    <p:sldId id="275" r:id="rId6"/>
    <p:sldId id="280" r:id="rId7"/>
    <p:sldId id="276" r:id="rId8"/>
    <p:sldId id="27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519FD-CA24-4F79-83CE-8587AC6DE6C8}" v="279" dt="2025-06-25T05:57:55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y Corrente" userId="S::kcorrente@capa-acam.ca::aa4dfd26-59b3-4bc6-9f23-86043cc17795" providerId="AD" clId="Web-{F97140B6-5A06-3B69-8A6F-76F64DDA1050}"/>
    <pc:docChg chg="modSld">
      <pc:chgData name="Kristy Corrente" userId="S::kcorrente@capa-acam.ca::aa4dfd26-59b3-4bc6-9f23-86043cc17795" providerId="AD" clId="Web-{F97140B6-5A06-3B69-8A6F-76F64DDA1050}" dt="2025-02-20T21:57:16.045" v="3" actId="20577"/>
      <pc:docMkLst>
        <pc:docMk/>
      </pc:docMkLst>
      <pc:sldChg chg="modSp">
        <pc:chgData name="Kristy Corrente" userId="S::kcorrente@capa-acam.ca::aa4dfd26-59b3-4bc6-9f23-86043cc17795" providerId="AD" clId="Web-{F97140B6-5A06-3B69-8A6F-76F64DDA1050}" dt="2025-02-20T21:57:16.045" v="3" actId="20577"/>
        <pc:sldMkLst>
          <pc:docMk/>
          <pc:sldMk cId="1222235031" sldId="272"/>
        </pc:sldMkLst>
      </pc:sldChg>
    </pc:docChg>
  </pc:docChgLst>
  <pc:docChgLst>
    <pc:chgData name="Kristy Corrente" userId="aa4dfd26-59b3-4bc6-9f23-86043cc17795" providerId="ADAL" clId="{DD5519FD-CA24-4F79-83CE-8587AC6DE6C8}"/>
    <pc:docChg chg="undo custSel addSld delSld modSld">
      <pc:chgData name="Kristy Corrente" userId="aa4dfd26-59b3-4bc6-9f23-86043cc17795" providerId="ADAL" clId="{DD5519FD-CA24-4F79-83CE-8587AC6DE6C8}" dt="2025-06-25T13:54:45.461" v="2772" actId="207"/>
      <pc:docMkLst>
        <pc:docMk/>
      </pc:docMkLst>
      <pc:sldChg chg="delSp modSp mod">
        <pc:chgData name="Kristy Corrente" userId="aa4dfd26-59b3-4bc6-9f23-86043cc17795" providerId="ADAL" clId="{DD5519FD-CA24-4F79-83CE-8587AC6DE6C8}" dt="2025-06-25T05:39:24.501" v="2427" actId="207"/>
        <pc:sldMkLst>
          <pc:docMk/>
          <pc:sldMk cId="3667676362" sldId="264"/>
        </pc:sldMkLst>
        <pc:spChg chg="mod">
          <ac:chgData name="Kristy Corrente" userId="aa4dfd26-59b3-4bc6-9f23-86043cc17795" providerId="ADAL" clId="{DD5519FD-CA24-4F79-83CE-8587AC6DE6C8}" dt="2025-06-25T05:39:24.501" v="2427" actId="207"/>
          <ac:spMkLst>
            <pc:docMk/>
            <pc:sldMk cId="3667676362" sldId="264"/>
            <ac:spMk id="3" creationId="{6C2BEB64-2B4E-BEBD-42D1-57A2041F12B9}"/>
          </ac:spMkLst>
        </pc:spChg>
        <pc:spChg chg="del">
          <ac:chgData name="Kristy Corrente" userId="aa4dfd26-59b3-4bc6-9f23-86043cc17795" providerId="ADAL" clId="{DD5519FD-CA24-4F79-83CE-8587AC6DE6C8}" dt="2025-06-24T19:12:13.307" v="0" actId="478"/>
          <ac:spMkLst>
            <pc:docMk/>
            <pc:sldMk cId="3667676362" sldId="264"/>
            <ac:spMk id="4" creationId="{0ECD782D-D9AC-6112-9AE5-B8C2A60A500E}"/>
          </ac:spMkLst>
        </pc:spChg>
      </pc:sldChg>
      <pc:sldChg chg="modSp mod">
        <pc:chgData name="Kristy Corrente" userId="aa4dfd26-59b3-4bc6-9f23-86043cc17795" providerId="ADAL" clId="{DD5519FD-CA24-4F79-83CE-8587AC6DE6C8}" dt="2025-06-25T05:37:57.487" v="2424" actId="20577"/>
        <pc:sldMkLst>
          <pc:docMk/>
          <pc:sldMk cId="697265958" sldId="266"/>
        </pc:sldMkLst>
        <pc:spChg chg="mod">
          <ac:chgData name="Kristy Corrente" userId="aa4dfd26-59b3-4bc6-9f23-86043cc17795" providerId="ADAL" clId="{DD5519FD-CA24-4F79-83CE-8587AC6DE6C8}" dt="2025-06-25T05:37:57.487" v="2424" actId="20577"/>
          <ac:spMkLst>
            <pc:docMk/>
            <pc:sldMk cId="697265958" sldId="266"/>
            <ac:spMk id="2" creationId="{D8F5551C-97F9-FB6F-4979-C39B837B934A}"/>
          </ac:spMkLst>
        </pc:spChg>
      </pc:sldChg>
      <pc:sldChg chg="addSp modSp mod">
        <pc:chgData name="Kristy Corrente" userId="aa4dfd26-59b3-4bc6-9f23-86043cc17795" providerId="ADAL" clId="{DD5519FD-CA24-4F79-83CE-8587AC6DE6C8}" dt="2025-06-25T05:57:55.367" v="2702"/>
        <pc:sldMkLst>
          <pc:docMk/>
          <pc:sldMk cId="1052746074" sldId="267"/>
        </pc:sldMkLst>
        <pc:spChg chg="mod">
          <ac:chgData name="Kristy Corrente" userId="aa4dfd26-59b3-4bc6-9f23-86043cc17795" providerId="ADAL" clId="{DD5519FD-CA24-4F79-83CE-8587AC6DE6C8}" dt="2025-06-25T05:47:48.248" v="2479" actId="113"/>
          <ac:spMkLst>
            <pc:docMk/>
            <pc:sldMk cId="1052746074" sldId="267"/>
            <ac:spMk id="5" creationId="{8F4F6EAF-68E0-1A3F-9116-6A7C6C66619A}"/>
          </ac:spMkLst>
        </pc:spChg>
        <pc:picChg chg="mod">
          <ac:chgData name="Kristy Corrente" userId="aa4dfd26-59b3-4bc6-9f23-86043cc17795" providerId="ADAL" clId="{DD5519FD-CA24-4F79-83CE-8587AC6DE6C8}" dt="2025-06-25T05:57:47.302" v="2699"/>
          <ac:picMkLst>
            <pc:docMk/>
            <pc:sldMk cId="1052746074" sldId="267"/>
            <ac:picMk id="3" creationId="{BE847F50-D4A0-DC0C-EAEC-D92AF18B4113}"/>
          </ac:picMkLst>
        </pc:picChg>
        <pc:picChg chg="mod">
          <ac:chgData name="Kristy Corrente" userId="aa4dfd26-59b3-4bc6-9f23-86043cc17795" providerId="ADAL" clId="{DD5519FD-CA24-4F79-83CE-8587AC6DE6C8}" dt="2025-06-25T05:57:40.575" v="2697"/>
          <ac:picMkLst>
            <pc:docMk/>
            <pc:sldMk cId="1052746074" sldId="267"/>
            <ac:picMk id="4" creationId="{07CF6F99-417C-E94E-78C1-25534821D0AE}"/>
          </ac:picMkLst>
        </pc:picChg>
        <pc:picChg chg="mod">
          <ac:chgData name="Kristy Corrente" userId="aa4dfd26-59b3-4bc6-9f23-86043cc17795" providerId="ADAL" clId="{DD5519FD-CA24-4F79-83CE-8587AC6DE6C8}" dt="2025-06-25T05:57:52.624" v="2701"/>
          <ac:picMkLst>
            <pc:docMk/>
            <pc:sldMk cId="1052746074" sldId="267"/>
            <ac:picMk id="6" creationId="{E2B2A6F8-BC14-DFD6-A8FA-382051FC72D6}"/>
          </ac:picMkLst>
        </pc:picChg>
        <pc:picChg chg="mod">
          <ac:chgData name="Kristy Corrente" userId="aa4dfd26-59b3-4bc6-9f23-86043cc17795" providerId="ADAL" clId="{DD5519FD-CA24-4F79-83CE-8587AC6DE6C8}" dt="2025-06-25T05:57:44.152" v="2698"/>
          <ac:picMkLst>
            <pc:docMk/>
            <pc:sldMk cId="1052746074" sldId="267"/>
            <ac:picMk id="8" creationId="{FCD690C1-EBB3-E0D1-BE71-C47C792E1550}"/>
          </ac:picMkLst>
        </pc:picChg>
        <pc:picChg chg="mod">
          <ac:chgData name="Kristy Corrente" userId="aa4dfd26-59b3-4bc6-9f23-86043cc17795" providerId="ADAL" clId="{DD5519FD-CA24-4F79-83CE-8587AC6DE6C8}" dt="2025-06-25T05:57:50.162" v="2700"/>
          <ac:picMkLst>
            <pc:docMk/>
            <pc:sldMk cId="1052746074" sldId="267"/>
            <ac:picMk id="10" creationId="{DEC85F06-487A-E1EE-7634-9A57210F399F}"/>
          </ac:picMkLst>
        </pc:picChg>
        <pc:picChg chg="add mod">
          <ac:chgData name="Kristy Corrente" userId="aa4dfd26-59b3-4bc6-9f23-86043cc17795" providerId="ADAL" clId="{DD5519FD-CA24-4F79-83CE-8587AC6DE6C8}" dt="2025-06-25T05:57:55.367" v="2702"/>
          <ac:picMkLst>
            <pc:docMk/>
            <pc:sldMk cId="1052746074" sldId="267"/>
            <ac:picMk id="1026" creationId="{BCCD12C7-1FDF-C361-6F34-321ED8FD0A8E}"/>
          </ac:picMkLst>
        </pc:picChg>
      </pc:sldChg>
      <pc:sldChg chg="addSp delSp modSp mod">
        <pc:chgData name="Kristy Corrente" userId="aa4dfd26-59b3-4bc6-9f23-86043cc17795" providerId="ADAL" clId="{DD5519FD-CA24-4F79-83CE-8587AC6DE6C8}" dt="2025-06-25T06:02:01.837" v="2762" actId="5793"/>
        <pc:sldMkLst>
          <pc:docMk/>
          <pc:sldMk cId="4191506381" sldId="271"/>
        </pc:sldMkLst>
        <pc:spChg chg="del">
          <ac:chgData name="Kristy Corrente" userId="aa4dfd26-59b3-4bc6-9f23-86043cc17795" providerId="ADAL" clId="{DD5519FD-CA24-4F79-83CE-8587AC6DE6C8}" dt="2025-06-24T19:14:36.638" v="58" actId="478"/>
          <ac:spMkLst>
            <pc:docMk/>
            <pc:sldMk cId="4191506381" sldId="271"/>
            <ac:spMk id="2" creationId="{86778E24-BC65-4AF7-5B60-B176AEECF15D}"/>
          </ac:spMkLst>
        </pc:spChg>
        <pc:spChg chg="mod">
          <ac:chgData name="Kristy Corrente" userId="aa4dfd26-59b3-4bc6-9f23-86043cc17795" providerId="ADAL" clId="{DD5519FD-CA24-4F79-83CE-8587AC6DE6C8}" dt="2025-06-25T06:02:01.837" v="2762" actId="5793"/>
          <ac:spMkLst>
            <pc:docMk/>
            <pc:sldMk cId="4191506381" sldId="271"/>
            <ac:spMk id="4" creationId="{BB9143F1-B281-FC87-D4B8-2F32CF3F9AF7}"/>
          </ac:spMkLst>
        </pc:spChg>
        <pc:picChg chg="mod">
          <ac:chgData name="Kristy Corrente" userId="aa4dfd26-59b3-4bc6-9f23-86043cc17795" providerId="ADAL" clId="{DD5519FD-CA24-4F79-83CE-8587AC6DE6C8}" dt="2025-06-25T04:31:00.751" v="1102" actId="1076"/>
          <ac:picMkLst>
            <pc:docMk/>
            <pc:sldMk cId="4191506381" sldId="271"/>
            <ac:picMk id="3" creationId="{02F79BD7-6640-27A9-F1F8-52DDEDA501D9}"/>
          </ac:picMkLst>
        </pc:picChg>
        <pc:picChg chg="add del mod">
          <ac:chgData name="Kristy Corrente" userId="aa4dfd26-59b3-4bc6-9f23-86043cc17795" providerId="ADAL" clId="{DD5519FD-CA24-4F79-83CE-8587AC6DE6C8}" dt="2025-06-25T04:30:55.476" v="1100" actId="478"/>
          <ac:picMkLst>
            <pc:docMk/>
            <pc:sldMk cId="4191506381" sldId="271"/>
            <ac:picMk id="5" creationId="{1598F02D-B4D4-8FD7-8A02-2787570C1EAC}"/>
          </ac:picMkLst>
        </pc:picChg>
      </pc:sldChg>
      <pc:sldChg chg="addSp delSp modSp mod">
        <pc:chgData name="Kristy Corrente" userId="aa4dfd26-59b3-4bc6-9f23-86043cc17795" providerId="ADAL" clId="{DD5519FD-CA24-4F79-83CE-8587AC6DE6C8}" dt="2025-06-25T05:54:50.222" v="2669" actId="29295"/>
        <pc:sldMkLst>
          <pc:docMk/>
          <pc:sldMk cId="1222235031" sldId="272"/>
        </pc:sldMkLst>
        <pc:spChg chg="mod">
          <ac:chgData name="Kristy Corrente" userId="aa4dfd26-59b3-4bc6-9f23-86043cc17795" providerId="ADAL" clId="{DD5519FD-CA24-4F79-83CE-8587AC6DE6C8}" dt="2025-06-24T19:43:46.949" v="167" actId="1076"/>
          <ac:spMkLst>
            <pc:docMk/>
            <pc:sldMk cId="1222235031" sldId="272"/>
            <ac:spMk id="2" creationId="{56216656-11FB-04C2-0211-F399C6A27BF5}"/>
          </ac:spMkLst>
        </pc:spChg>
        <pc:spChg chg="mod">
          <ac:chgData name="Kristy Corrente" userId="aa4dfd26-59b3-4bc6-9f23-86043cc17795" providerId="ADAL" clId="{DD5519FD-CA24-4F79-83CE-8587AC6DE6C8}" dt="2025-06-25T05:40:04.807" v="2432" actId="20577"/>
          <ac:spMkLst>
            <pc:docMk/>
            <pc:sldMk cId="1222235031" sldId="272"/>
            <ac:spMk id="3" creationId="{E78A107A-F577-3E7B-84AE-159C3C17FB97}"/>
          </ac:spMkLst>
        </pc:spChg>
        <pc:picChg chg="mod">
          <ac:chgData name="Kristy Corrente" userId="aa4dfd26-59b3-4bc6-9f23-86043cc17795" providerId="ADAL" clId="{DD5519FD-CA24-4F79-83CE-8587AC6DE6C8}" dt="2025-06-25T05:54:50.222" v="2669" actId="29295"/>
          <ac:picMkLst>
            <pc:docMk/>
            <pc:sldMk cId="1222235031" sldId="272"/>
            <ac:picMk id="4" creationId="{A6FFB0B7-98A2-95F0-5141-A103E7B75839}"/>
          </ac:picMkLst>
        </pc:picChg>
        <pc:picChg chg="add del">
          <ac:chgData name="Kristy Corrente" userId="aa4dfd26-59b3-4bc6-9f23-86043cc17795" providerId="ADAL" clId="{DD5519FD-CA24-4F79-83CE-8587AC6DE6C8}" dt="2025-06-25T04:47:24.573" v="1291" actId="22"/>
          <ac:picMkLst>
            <pc:docMk/>
            <pc:sldMk cId="1222235031" sldId="272"/>
            <ac:picMk id="6" creationId="{8F218D90-7713-48FD-745E-8AD699356840}"/>
          </ac:picMkLst>
        </pc:picChg>
        <pc:picChg chg="mod">
          <ac:chgData name="Kristy Corrente" userId="aa4dfd26-59b3-4bc6-9f23-86043cc17795" providerId="ADAL" clId="{DD5519FD-CA24-4F79-83CE-8587AC6DE6C8}" dt="2025-06-25T05:53:58.009" v="2634" actId="692"/>
          <ac:picMkLst>
            <pc:docMk/>
            <pc:sldMk cId="1222235031" sldId="272"/>
            <ac:picMk id="7" creationId="{74807B0D-D1C6-E818-CFE5-D509B9E7A604}"/>
          </ac:picMkLst>
        </pc:picChg>
      </pc:sldChg>
      <pc:sldChg chg="addSp delSp modSp mod">
        <pc:chgData name="Kristy Corrente" userId="aa4dfd26-59b3-4bc6-9f23-86043cc17795" providerId="ADAL" clId="{DD5519FD-CA24-4F79-83CE-8587AC6DE6C8}" dt="2025-06-25T06:02:26.963" v="2764" actId="1076"/>
        <pc:sldMkLst>
          <pc:docMk/>
          <pc:sldMk cId="470449835" sldId="275"/>
        </pc:sldMkLst>
        <pc:spChg chg="add mod">
          <ac:chgData name="Kristy Corrente" userId="aa4dfd26-59b3-4bc6-9f23-86043cc17795" providerId="ADAL" clId="{DD5519FD-CA24-4F79-83CE-8587AC6DE6C8}" dt="2025-06-25T05:46:19.576" v="2475" actId="207"/>
          <ac:spMkLst>
            <pc:docMk/>
            <pc:sldMk cId="470449835" sldId="275"/>
            <ac:spMk id="4" creationId="{99F76F09-9D2F-8D2A-B17F-0295A30789DC}"/>
          </ac:spMkLst>
        </pc:spChg>
        <pc:spChg chg="mod">
          <ac:chgData name="Kristy Corrente" userId="aa4dfd26-59b3-4bc6-9f23-86043cc17795" providerId="ADAL" clId="{DD5519FD-CA24-4F79-83CE-8587AC6DE6C8}" dt="2025-06-25T06:02:23.277" v="2763" actId="1076"/>
          <ac:spMkLst>
            <pc:docMk/>
            <pc:sldMk cId="470449835" sldId="275"/>
            <ac:spMk id="6" creationId="{AFEE2895-E01C-E1AB-6D10-3EE976991CFA}"/>
          </ac:spMkLst>
        </pc:spChg>
        <pc:spChg chg="mod">
          <ac:chgData name="Kristy Corrente" userId="aa4dfd26-59b3-4bc6-9f23-86043cc17795" providerId="ADAL" clId="{DD5519FD-CA24-4F79-83CE-8587AC6DE6C8}" dt="2025-06-25T05:00:32.991" v="1556" actId="20577"/>
          <ac:spMkLst>
            <pc:docMk/>
            <pc:sldMk cId="470449835" sldId="275"/>
            <ac:spMk id="8" creationId="{57CDCCBF-AE40-FE1E-A956-9FF5CA5BDECF}"/>
          </ac:spMkLst>
        </pc:spChg>
        <pc:picChg chg="add mod">
          <ac:chgData name="Kristy Corrente" userId="aa4dfd26-59b3-4bc6-9f23-86043cc17795" providerId="ADAL" clId="{DD5519FD-CA24-4F79-83CE-8587AC6DE6C8}" dt="2025-06-25T06:02:26.963" v="2764" actId="1076"/>
          <ac:picMkLst>
            <pc:docMk/>
            <pc:sldMk cId="470449835" sldId="275"/>
            <ac:picMk id="2" creationId="{9924D4BB-C198-93E8-279F-F1D014BEF642}"/>
          </ac:picMkLst>
        </pc:picChg>
        <pc:picChg chg="add del">
          <ac:chgData name="Kristy Corrente" userId="aa4dfd26-59b3-4bc6-9f23-86043cc17795" providerId="ADAL" clId="{DD5519FD-CA24-4F79-83CE-8587AC6DE6C8}" dt="2025-06-24T19:14:32.216" v="57" actId="21"/>
          <ac:picMkLst>
            <pc:docMk/>
            <pc:sldMk cId="470449835" sldId="275"/>
            <ac:picMk id="4" creationId="{1598F02D-B4D4-8FD7-8A02-2787570C1EAC}"/>
          </ac:picMkLst>
        </pc:picChg>
      </pc:sldChg>
      <pc:sldChg chg="addSp delSp modSp new mod">
        <pc:chgData name="Kristy Corrente" userId="aa4dfd26-59b3-4bc6-9f23-86043cc17795" providerId="ADAL" clId="{DD5519FD-CA24-4F79-83CE-8587AC6DE6C8}" dt="2025-06-25T06:03:56.358" v="2771" actId="1076"/>
        <pc:sldMkLst>
          <pc:docMk/>
          <pc:sldMk cId="3706665007" sldId="276"/>
        </pc:sldMkLst>
        <pc:spChg chg="add mod">
          <ac:chgData name="Kristy Corrente" userId="aa4dfd26-59b3-4bc6-9f23-86043cc17795" providerId="ADAL" clId="{DD5519FD-CA24-4F79-83CE-8587AC6DE6C8}" dt="2025-06-25T05:22:20.119" v="2187" actId="1076"/>
          <ac:spMkLst>
            <pc:docMk/>
            <pc:sldMk cId="3706665007" sldId="276"/>
            <ac:spMk id="3" creationId="{943E0DAB-C599-C289-23C2-5F8CC2905291}"/>
          </ac:spMkLst>
        </pc:spChg>
        <pc:spChg chg="add del mod">
          <ac:chgData name="Kristy Corrente" userId="aa4dfd26-59b3-4bc6-9f23-86043cc17795" providerId="ADAL" clId="{DD5519FD-CA24-4F79-83CE-8587AC6DE6C8}" dt="2025-06-25T04:15:36.742" v="568" actId="478"/>
          <ac:spMkLst>
            <pc:docMk/>
            <pc:sldMk cId="3706665007" sldId="276"/>
            <ac:spMk id="4" creationId="{704F2178-A867-091C-7CCF-925504A85DFE}"/>
          </ac:spMkLst>
        </pc:spChg>
        <pc:spChg chg="add mod">
          <ac:chgData name="Kristy Corrente" userId="aa4dfd26-59b3-4bc6-9f23-86043cc17795" providerId="ADAL" clId="{DD5519FD-CA24-4F79-83CE-8587AC6DE6C8}" dt="2025-06-25T05:03:01.959" v="1604" actId="1076"/>
          <ac:spMkLst>
            <pc:docMk/>
            <pc:sldMk cId="3706665007" sldId="276"/>
            <ac:spMk id="6" creationId="{B035730B-4874-64BD-61C7-BC421660C012}"/>
          </ac:spMkLst>
        </pc:spChg>
        <pc:spChg chg="add mod">
          <ac:chgData name="Kristy Corrente" userId="aa4dfd26-59b3-4bc6-9f23-86043cc17795" providerId="ADAL" clId="{DD5519FD-CA24-4F79-83CE-8587AC6DE6C8}" dt="2025-06-25T05:46:39.682" v="2477" actId="207"/>
          <ac:spMkLst>
            <pc:docMk/>
            <pc:sldMk cId="3706665007" sldId="276"/>
            <ac:spMk id="9" creationId="{3D1CDD3B-338A-F9FD-456F-D82C87239FAA}"/>
          </ac:spMkLst>
        </pc:spChg>
        <pc:picChg chg="add del">
          <ac:chgData name="Kristy Corrente" userId="aa4dfd26-59b3-4bc6-9f23-86043cc17795" providerId="ADAL" clId="{DD5519FD-CA24-4F79-83CE-8587AC6DE6C8}" dt="2025-06-25T05:06:17.227" v="1757" actId="21"/>
          <ac:picMkLst>
            <pc:docMk/>
            <pc:sldMk cId="3706665007" sldId="276"/>
            <ac:picMk id="2" creationId="{35F10438-6A2F-3A54-0EB3-BCE67B4FD845}"/>
          </ac:picMkLst>
        </pc:picChg>
        <pc:picChg chg="add del mod">
          <ac:chgData name="Kristy Corrente" userId="aa4dfd26-59b3-4bc6-9f23-86043cc17795" providerId="ADAL" clId="{DD5519FD-CA24-4F79-83CE-8587AC6DE6C8}" dt="2025-06-25T03:49:19.058" v="179" actId="478"/>
          <ac:picMkLst>
            <pc:docMk/>
            <pc:sldMk cId="3706665007" sldId="276"/>
            <ac:picMk id="5" creationId="{202D005D-D0AF-9217-DD0C-003F0A8B7216}"/>
          </ac:picMkLst>
        </pc:picChg>
        <pc:picChg chg="add mod">
          <ac:chgData name="Kristy Corrente" userId="aa4dfd26-59b3-4bc6-9f23-86043cc17795" providerId="ADAL" clId="{DD5519FD-CA24-4F79-83CE-8587AC6DE6C8}" dt="2025-06-25T06:03:56.358" v="2771" actId="1076"/>
          <ac:picMkLst>
            <pc:docMk/>
            <pc:sldMk cId="3706665007" sldId="276"/>
            <ac:picMk id="7" creationId="{4A521089-831D-1FE1-AB39-D58C0A540C59}"/>
          </ac:picMkLst>
        </pc:picChg>
        <pc:picChg chg="add del mod">
          <ac:chgData name="Kristy Corrente" userId="aa4dfd26-59b3-4bc6-9f23-86043cc17795" providerId="ADAL" clId="{DD5519FD-CA24-4F79-83CE-8587AC6DE6C8}" dt="2025-06-25T04:33:54.029" v="1134" actId="478"/>
          <ac:picMkLst>
            <pc:docMk/>
            <pc:sldMk cId="3706665007" sldId="276"/>
            <ac:picMk id="8" creationId="{86CB5942-75AB-D887-90CA-0EF1C385D7FF}"/>
          </ac:picMkLst>
        </pc:picChg>
        <pc:picChg chg="add mod ord">
          <ac:chgData name="Kristy Corrente" userId="aa4dfd26-59b3-4bc6-9f23-86043cc17795" providerId="ADAL" clId="{DD5519FD-CA24-4F79-83CE-8587AC6DE6C8}" dt="2025-06-25T05:38:52.743" v="2425" actId="1076"/>
          <ac:picMkLst>
            <pc:docMk/>
            <pc:sldMk cId="3706665007" sldId="276"/>
            <ac:picMk id="10" creationId="{BACCD602-7098-D9BC-F2F7-13744348409D}"/>
          </ac:picMkLst>
        </pc:picChg>
      </pc:sldChg>
      <pc:sldChg chg="addSp delSp modSp new del mod setBg">
        <pc:chgData name="Kristy Corrente" userId="aa4dfd26-59b3-4bc6-9f23-86043cc17795" providerId="ADAL" clId="{DD5519FD-CA24-4F79-83CE-8587AC6DE6C8}" dt="2025-06-25T05:25:06.334" v="2214" actId="2696"/>
        <pc:sldMkLst>
          <pc:docMk/>
          <pc:sldMk cId="173003986" sldId="277"/>
        </pc:sldMkLst>
        <pc:spChg chg="del mod">
          <ac:chgData name="Kristy Corrente" userId="aa4dfd26-59b3-4bc6-9f23-86043cc17795" providerId="ADAL" clId="{DD5519FD-CA24-4F79-83CE-8587AC6DE6C8}" dt="2025-06-25T05:06:55.581" v="1765" actId="478"/>
          <ac:spMkLst>
            <pc:docMk/>
            <pc:sldMk cId="173003986" sldId="277"/>
            <ac:spMk id="2" creationId="{3803DC83-41CB-96F9-7821-78771F94A946}"/>
          </ac:spMkLst>
        </pc:spChg>
        <pc:spChg chg="del mod">
          <ac:chgData name="Kristy Corrente" userId="aa4dfd26-59b3-4bc6-9f23-86043cc17795" providerId="ADAL" clId="{DD5519FD-CA24-4F79-83CE-8587AC6DE6C8}" dt="2025-06-25T05:07:07.129" v="1768" actId="478"/>
          <ac:spMkLst>
            <pc:docMk/>
            <pc:sldMk cId="173003986" sldId="277"/>
            <ac:spMk id="3" creationId="{4B19234F-335B-3C19-DBE8-E3032DB89C07}"/>
          </ac:spMkLst>
        </pc:spChg>
        <pc:spChg chg="add del mod">
          <ac:chgData name="Kristy Corrente" userId="aa4dfd26-59b3-4bc6-9f23-86043cc17795" providerId="ADAL" clId="{DD5519FD-CA24-4F79-83CE-8587AC6DE6C8}" dt="2025-06-25T04:35:33.074" v="1230" actId="1076"/>
          <ac:spMkLst>
            <pc:docMk/>
            <pc:sldMk cId="173003986" sldId="277"/>
            <ac:spMk id="5" creationId="{01FDBD16-F712-0F38-5C46-8B5691340959}"/>
          </ac:spMkLst>
        </pc:spChg>
        <pc:spChg chg="add del mod">
          <ac:chgData name="Kristy Corrente" userId="aa4dfd26-59b3-4bc6-9f23-86043cc17795" providerId="ADAL" clId="{DD5519FD-CA24-4F79-83CE-8587AC6DE6C8}" dt="2025-06-25T03:58:09.154" v="229" actId="478"/>
          <ac:spMkLst>
            <pc:docMk/>
            <pc:sldMk cId="173003986" sldId="277"/>
            <ac:spMk id="6" creationId="{8F8B66D4-AA99-4555-041F-5F5456EBA2C5}"/>
          </ac:spMkLst>
        </pc:spChg>
        <pc:spChg chg="add del mod">
          <ac:chgData name="Kristy Corrente" userId="aa4dfd26-59b3-4bc6-9f23-86043cc17795" providerId="ADAL" clId="{DD5519FD-CA24-4F79-83CE-8587AC6DE6C8}" dt="2025-06-25T05:07:03.535" v="1767" actId="478"/>
          <ac:spMkLst>
            <pc:docMk/>
            <pc:sldMk cId="173003986" sldId="277"/>
            <ac:spMk id="8" creationId="{24BEBC50-D28D-307D-288E-51CE12909D0F}"/>
          </ac:spMkLst>
        </pc:spChg>
        <pc:spChg chg="add mod">
          <ac:chgData name="Kristy Corrente" userId="aa4dfd26-59b3-4bc6-9f23-86043cc17795" providerId="ADAL" clId="{DD5519FD-CA24-4F79-83CE-8587AC6DE6C8}" dt="2025-06-25T04:00:17.620" v="260" actId="207"/>
          <ac:spMkLst>
            <pc:docMk/>
            <pc:sldMk cId="173003986" sldId="277"/>
            <ac:spMk id="9" creationId="{7322F37F-557D-AC20-C88F-8ECC6F3CD75D}"/>
          </ac:spMkLst>
        </pc:spChg>
        <pc:spChg chg="add del">
          <ac:chgData name="Kristy Corrente" userId="aa4dfd26-59b3-4bc6-9f23-86043cc17795" providerId="ADAL" clId="{DD5519FD-CA24-4F79-83CE-8587AC6DE6C8}" dt="2025-06-25T04:01:43.005" v="267" actId="26606"/>
          <ac:spMkLst>
            <pc:docMk/>
            <pc:sldMk cId="173003986" sldId="277"/>
            <ac:spMk id="15" creationId="{0A597D97-203B-498B-95D3-E90DC961039F}"/>
          </ac:spMkLst>
        </pc:spChg>
        <pc:spChg chg="add del">
          <ac:chgData name="Kristy Corrente" userId="aa4dfd26-59b3-4bc6-9f23-86043cc17795" providerId="ADAL" clId="{DD5519FD-CA24-4F79-83CE-8587AC6DE6C8}" dt="2025-06-25T04:01:43.005" v="267" actId="26606"/>
          <ac:spMkLst>
            <pc:docMk/>
            <pc:sldMk cId="173003986" sldId="277"/>
            <ac:spMk id="17" creationId="{6A6EF10E-DF41-4BD3-8EB4-6F646531DC26}"/>
          </ac:spMkLst>
        </pc:spChg>
        <pc:spChg chg="add mod">
          <ac:chgData name="Kristy Corrente" userId="aa4dfd26-59b3-4bc6-9f23-86043cc17795" providerId="ADAL" clId="{DD5519FD-CA24-4F79-83CE-8587AC6DE6C8}" dt="2025-06-25T04:57:07.264" v="1533" actId="20577"/>
          <ac:spMkLst>
            <pc:docMk/>
            <pc:sldMk cId="173003986" sldId="277"/>
            <ac:spMk id="18" creationId="{88A283F3-13C8-3A61-D2F5-A0DBA88F1454}"/>
          </ac:spMkLst>
        </pc:spChg>
        <pc:picChg chg="add del mod ord">
          <ac:chgData name="Kristy Corrente" userId="aa4dfd26-59b3-4bc6-9f23-86043cc17795" providerId="ADAL" clId="{DD5519FD-CA24-4F79-83CE-8587AC6DE6C8}" dt="2025-06-25T05:06:26.106" v="1759" actId="21"/>
          <ac:picMkLst>
            <pc:docMk/>
            <pc:sldMk cId="173003986" sldId="277"/>
            <ac:picMk id="4" creationId="{59C6A9DF-7781-BFE1-34B1-23E83033BCDC}"/>
          </ac:picMkLst>
        </pc:picChg>
        <pc:picChg chg="add del mod">
          <ac:chgData name="Kristy Corrente" userId="aa4dfd26-59b3-4bc6-9f23-86043cc17795" providerId="ADAL" clId="{DD5519FD-CA24-4F79-83CE-8587AC6DE6C8}" dt="2025-06-25T03:49:16.998" v="178" actId="478"/>
          <ac:picMkLst>
            <pc:docMk/>
            <pc:sldMk cId="173003986" sldId="277"/>
            <ac:picMk id="7" creationId="{B1A77E34-B934-9C04-D4B5-ACC954B252F0}"/>
          </ac:picMkLst>
        </pc:picChg>
        <pc:picChg chg="add mod ord">
          <ac:chgData name="Kristy Corrente" userId="aa4dfd26-59b3-4bc6-9f23-86043cc17795" providerId="ADAL" clId="{DD5519FD-CA24-4F79-83CE-8587AC6DE6C8}" dt="2025-06-25T04:01:43.005" v="267" actId="26606"/>
          <ac:picMkLst>
            <pc:docMk/>
            <pc:sldMk cId="173003986" sldId="277"/>
            <ac:picMk id="10" creationId="{6E5DBEBE-9A82-86F0-9623-E7766E7E18BA}"/>
          </ac:picMkLst>
        </pc:picChg>
        <pc:picChg chg="add mod ord">
          <ac:chgData name="Kristy Corrente" userId="aa4dfd26-59b3-4bc6-9f23-86043cc17795" providerId="ADAL" clId="{DD5519FD-CA24-4F79-83CE-8587AC6DE6C8}" dt="2025-06-25T04:56:36.331" v="1526"/>
          <ac:picMkLst>
            <pc:docMk/>
            <pc:sldMk cId="173003986" sldId="277"/>
            <ac:picMk id="11" creationId="{B335E17B-37D8-9860-C65C-6C2B77AC1B4D}"/>
          </ac:picMkLst>
        </pc:picChg>
        <pc:picChg chg="add mod">
          <ac:chgData name="Kristy Corrente" userId="aa4dfd26-59b3-4bc6-9f23-86043cc17795" providerId="ADAL" clId="{DD5519FD-CA24-4F79-83CE-8587AC6DE6C8}" dt="2025-06-25T04:57:04.316" v="1532" actId="1076"/>
          <ac:picMkLst>
            <pc:docMk/>
            <pc:sldMk cId="173003986" sldId="277"/>
            <ac:picMk id="12" creationId="{6CA2BAB3-36E7-796E-4957-E37A35402938}"/>
          </ac:picMkLst>
        </pc:picChg>
        <pc:picChg chg="add mod">
          <ac:chgData name="Kristy Corrente" userId="aa4dfd26-59b3-4bc6-9f23-86043cc17795" providerId="ADAL" clId="{DD5519FD-CA24-4F79-83CE-8587AC6DE6C8}" dt="2025-06-25T04:57:01.561" v="1531" actId="1076"/>
          <ac:picMkLst>
            <pc:docMk/>
            <pc:sldMk cId="173003986" sldId="277"/>
            <ac:picMk id="13" creationId="{F31B5841-ACCA-F14D-BA37-365D31A18847}"/>
          </ac:picMkLst>
        </pc:picChg>
        <pc:picChg chg="add mod">
          <ac:chgData name="Kristy Corrente" userId="aa4dfd26-59b3-4bc6-9f23-86043cc17795" providerId="ADAL" clId="{DD5519FD-CA24-4F79-83CE-8587AC6DE6C8}" dt="2025-06-25T04:56:39.476" v="1527"/>
          <ac:picMkLst>
            <pc:docMk/>
            <pc:sldMk cId="173003986" sldId="277"/>
            <ac:picMk id="14" creationId="{6D1D9931-B4E1-7CBE-8D96-EED941BAFD0A}"/>
          </ac:picMkLst>
        </pc:picChg>
        <pc:picChg chg="add mod">
          <ac:chgData name="Kristy Corrente" userId="aa4dfd26-59b3-4bc6-9f23-86043cc17795" providerId="ADAL" clId="{DD5519FD-CA24-4F79-83CE-8587AC6DE6C8}" dt="2025-06-25T04:57:13.309" v="1534" actId="1076"/>
          <ac:picMkLst>
            <pc:docMk/>
            <pc:sldMk cId="173003986" sldId="277"/>
            <ac:picMk id="16" creationId="{47342218-61CB-D6E1-E385-565C9245EF6E}"/>
          </ac:picMkLst>
        </pc:picChg>
        <pc:picChg chg="add ord">
          <ac:chgData name="Kristy Corrente" userId="aa4dfd26-59b3-4bc6-9f23-86043cc17795" providerId="ADAL" clId="{DD5519FD-CA24-4F79-83CE-8587AC6DE6C8}" dt="2025-06-25T05:06:51.297" v="1764" actId="167"/>
          <ac:picMkLst>
            <pc:docMk/>
            <pc:sldMk cId="173003986" sldId="277"/>
            <ac:picMk id="19" creationId="{C8DC3660-596C-5D48-0FDF-15AFBB9F6B25}"/>
          </ac:picMkLst>
        </pc:picChg>
      </pc:sldChg>
      <pc:sldChg chg="addSp delSp modSp new del mod setBg">
        <pc:chgData name="Kristy Corrente" userId="aa4dfd26-59b3-4bc6-9f23-86043cc17795" providerId="ADAL" clId="{DD5519FD-CA24-4F79-83CE-8587AC6DE6C8}" dt="2025-06-25T03:53:53.380" v="195" actId="2696"/>
        <pc:sldMkLst>
          <pc:docMk/>
          <pc:sldMk cId="3051218471" sldId="278"/>
        </pc:sldMkLst>
        <pc:spChg chg="add del mod">
          <ac:chgData name="Kristy Corrente" userId="aa4dfd26-59b3-4bc6-9f23-86043cc17795" providerId="ADAL" clId="{DD5519FD-CA24-4F79-83CE-8587AC6DE6C8}" dt="2025-06-25T03:52:23.365" v="188" actId="478"/>
          <ac:spMkLst>
            <pc:docMk/>
            <pc:sldMk cId="3051218471" sldId="278"/>
            <ac:spMk id="3" creationId="{4FD30B3F-8318-88BD-F492-C868CCAD869E}"/>
          </ac:spMkLst>
        </pc:spChg>
        <pc:spChg chg="add del mod">
          <ac:chgData name="Kristy Corrente" userId="aa4dfd26-59b3-4bc6-9f23-86043cc17795" providerId="ADAL" clId="{DD5519FD-CA24-4F79-83CE-8587AC6DE6C8}" dt="2025-06-25T03:51:51.389" v="183" actId="478"/>
          <ac:spMkLst>
            <pc:docMk/>
            <pc:sldMk cId="3051218471" sldId="278"/>
            <ac:spMk id="4" creationId="{D1BF2BB1-CC9F-F040-D97B-732893667D98}"/>
          </ac:spMkLst>
        </pc:spChg>
        <pc:spChg chg="add del">
          <ac:chgData name="Kristy Corrente" userId="aa4dfd26-59b3-4bc6-9f23-86043cc17795" providerId="ADAL" clId="{DD5519FD-CA24-4F79-83CE-8587AC6DE6C8}" dt="2025-06-25T03:52:34.324" v="190" actId="26606"/>
          <ac:spMkLst>
            <pc:docMk/>
            <pc:sldMk cId="3051218471" sldId="278"/>
            <ac:spMk id="13" creationId="{F8446B12-7391-4711-8B31-112A0B896C76}"/>
          </ac:spMkLst>
        </pc:spChg>
        <pc:spChg chg="add">
          <ac:chgData name="Kristy Corrente" userId="aa4dfd26-59b3-4bc6-9f23-86043cc17795" providerId="ADAL" clId="{DD5519FD-CA24-4F79-83CE-8587AC6DE6C8}" dt="2025-06-25T03:52:34.324" v="190" actId="26606"/>
          <ac:spMkLst>
            <pc:docMk/>
            <pc:sldMk cId="3051218471" sldId="278"/>
            <ac:spMk id="22" creationId="{AB8C311F-7253-4AED-9701-7FC0708C41C7}"/>
          </ac:spMkLst>
        </pc:spChg>
        <pc:spChg chg="add">
          <ac:chgData name="Kristy Corrente" userId="aa4dfd26-59b3-4bc6-9f23-86043cc17795" providerId="ADAL" clId="{DD5519FD-CA24-4F79-83CE-8587AC6DE6C8}" dt="2025-06-25T03:52:34.324" v="190" actId="26606"/>
          <ac:spMkLst>
            <pc:docMk/>
            <pc:sldMk cId="3051218471" sldId="278"/>
            <ac:spMk id="24" creationId="{E2384209-CB15-4CDF-9D31-C44FD9A3F20D}"/>
          </ac:spMkLst>
        </pc:spChg>
        <pc:spChg chg="add">
          <ac:chgData name="Kristy Corrente" userId="aa4dfd26-59b3-4bc6-9f23-86043cc17795" providerId="ADAL" clId="{DD5519FD-CA24-4F79-83CE-8587AC6DE6C8}" dt="2025-06-25T03:52:34.324" v="190" actId="26606"/>
          <ac:spMkLst>
            <pc:docMk/>
            <pc:sldMk cId="3051218471" sldId="278"/>
            <ac:spMk id="26" creationId="{2633B3B5-CC90-43F0-8714-D31D1F3F0209}"/>
          </ac:spMkLst>
        </pc:spChg>
        <pc:spChg chg="add">
          <ac:chgData name="Kristy Corrente" userId="aa4dfd26-59b3-4bc6-9f23-86043cc17795" providerId="ADAL" clId="{DD5519FD-CA24-4F79-83CE-8587AC6DE6C8}" dt="2025-06-25T03:52:34.324" v="190" actId="26606"/>
          <ac:spMkLst>
            <pc:docMk/>
            <pc:sldMk cId="3051218471" sldId="278"/>
            <ac:spMk id="28" creationId="{A8D57A06-A426-446D-B02C-A2DC6B62E45E}"/>
          </ac:spMkLst>
        </pc:spChg>
        <pc:grpChg chg="add del">
          <ac:chgData name="Kristy Corrente" userId="aa4dfd26-59b3-4bc6-9f23-86043cc17795" providerId="ADAL" clId="{DD5519FD-CA24-4F79-83CE-8587AC6DE6C8}" dt="2025-06-25T03:52:34.324" v="190" actId="26606"/>
          <ac:grpSpMkLst>
            <pc:docMk/>
            <pc:sldMk cId="3051218471" sldId="278"/>
            <ac:grpSpMk id="15" creationId="{AC0B7807-0C83-4963-821A-69B172722E49}"/>
          </ac:grpSpMkLst>
        </pc:grpChg>
        <pc:picChg chg="add del">
          <ac:chgData name="Kristy Corrente" userId="aa4dfd26-59b3-4bc6-9f23-86043cc17795" providerId="ADAL" clId="{DD5519FD-CA24-4F79-83CE-8587AC6DE6C8}" dt="2025-06-25T03:51:58.840" v="184" actId="478"/>
          <ac:picMkLst>
            <pc:docMk/>
            <pc:sldMk cId="3051218471" sldId="278"/>
            <ac:picMk id="2" creationId="{5D6BCDFE-6FA3-9066-795D-D4DB5C2B3550}"/>
          </ac:picMkLst>
        </pc:picChg>
        <pc:picChg chg="add del mod">
          <ac:chgData name="Kristy Corrente" userId="aa4dfd26-59b3-4bc6-9f23-86043cc17795" providerId="ADAL" clId="{DD5519FD-CA24-4F79-83CE-8587AC6DE6C8}" dt="2025-06-25T03:49:14.832" v="177" actId="478"/>
          <ac:picMkLst>
            <pc:docMk/>
            <pc:sldMk cId="3051218471" sldId="278"/>
            <ac:picMk id="5" creationId="{DCA8A1BD-EC4B-CAFC-4570-611DD31BD535}"/>
          </ac:picMkLst>
        </pc:picChg>
        <pc:picChg chg="add del mod">
          <ac:chgData name="Kristy Corrente" userId="aa4dfd26-59b3-4bc6-9f23-86043cc17795" providerId="ADAL" clId="{DD5519FD-CA24-4F79-83CE-8587AC6DE6C8}" dt="2025-06-25T03:51:47.386" v="182" actId="478"/>
          <ac:picMkLst>
            <pc:docMk/>
            <pc:sldMk cId="3051218471" sldId="278"/>
            <ac:picMk id="6" creationId="{785F4239-AFFB-16E0-891D-835FF81B7FF2}"/>
          </ac:picMkLst>
        </pc:picChg>
        <pc:picChg chg="add del mod ord">
          <ac:chgData name="Kristy Corrente" userId="aa4dfd26-59b3-4bc6-9f23-86043cc17795" providerId="ADAL" clId="{DD5519FD-CA24-4F79-83CE-8587AC6DE6C8}" dt="2025-06-25T03:52:28.630" v="189" actId="478"/>
          <ac:picMkLst>
            <pc:docMk/>
            <pc:sldMk cId="3051218471" sldId="278"/>
            <ac:picMk id="7" creationId="{4BCAE2B8-4AA4-EAB5-5D0E-C138B035B35A}"/>
          </ac:picMkLst>
        </pc:picChg>
        <pc:picChg chg="add del mod">
          <ac:chgData name="Kristy Corrente" userId="aa4dfd26-59b3-4bc6-9f23-86043cc17795" providerId="ADAL" clId="{DD5519FD-CA24-4F79-83CE-8587AC6DE6C8}" dt="2025-06-25T03:53:47.669" v="194" actId="478"/>
          <ac:picMkLst>
            <pc:docMk/>
            <pc:sldMk cId="3051218471" sldId="278"/>
            <ac:picMk id="8" creationId="{D0A9427F-43C9-91C9-9F2A-CA78A234FA14}"/>
          </ac:picMkLst>
        </pc:picChg>
      </pc:sldChg>
      <pc:sldChg chg="addSp delSp modSp new mod">
        <pc:chgData name="Kristy Corrente" userId="aa4dfd26-59b3-4bc6-9f23-86043cc17795" providerId="ADAL" clId="{DD5519FD-CA24-4F79-83CE-8587AC6DE6C8}" dt="2025-06-25T06:03:10.408" v="2769" actId="692"/>
        <pc:sldMkLst>
          <pc:docMk/>
          <pc:sldMk cId="59083425" sldId="279"/>
        </pc:sldMkLst>
        <pc:spChg chg="add mod">
          <ac:chgData name="Kristy Corrente" userId="aa4dfd26-59b3-4bc6-9f23-86043cc17795" providerId="ADAL" clId="{DD5519FD-CA24-4F79-83CE-8587AC6DE6C8}" dt="2025-06-25T05:12:06.900" v="1955" actId="20577"/>
          <ac:spMkLst>
            <pc:docMk/>
            <pc:sldMk cId="59083425" sldId="279"/>
            <ac:spMk id="3" creationId="{8F8C00B4-311E-A7FA-7F51-A51644BCA974}"/>
          </ac:spMkLst>
        </pc:spChg>
        <pc:spChg chg="add mod">
          <ac:chgData name="Kristy Corrente" userId="aa4dfd26-59b3-4bc6-9f23-86043cc17795" providerId="ADAL" clId="{DD5519FD-CA24-4F79-83CE-8587AC6DE6C8}" dt="2025-06-25T05:34:17.602" v="2393" actId="20577"/>
          <ac:spMkLst>
            <pc:docMk/>
            <pc:sldMk cId="59083425" sldId="279"/>
            <ac:spMk id="4" creationId="{B3C4C8B2-79A0-4517-59F7-E02A94393CF4}"/>
          </ac:spMkLst>
        </pc:spChg>
        <pc:spChg chg="add del mod">
          <ac:chgData name="Kristy Corrente" userId="aa4dfd26-59b3-4bc6-9f23-86043cc17795" providerId="ADAL" clId="{DD5519FD-CA24-4F79-83CE-8587AC6DE6C8}" dt="2025-06-25T05:42:47.223" v="2463" actId="478"/>
          <ac:spMkLst>
            <pc:docMk/>
            <pc:sldMk cId="59083425" sldId="279"/>
            <ac:spMk id="8" creationId="{28CD4D65-3D3D-B554-DCC8-31DFE0DBFF08}"/>
          </ac:spMkLst>
        </pc:spChg>
        <pc:spChg chg="add mod">
          <ac:chgData name="Kristy Corrente" userId="aa4dfd26-59b3-4bc6-9f23-86043cc17795" providerId="ADAL" clId="{DD5519FD-CA24-4F79-83CE-8587AC6DE6C8}" dt="2025-06-25T05:28:28.151" v="2266" actId="20577"/>
          <ac:spMkLst>
            <pc:docMk/>
            <pc:sldMk cId="59083425" sldId="279"/>
            <ac:spMk id="11" creationId="{FC10EF3A-8653-9936-8C49-C74CB76B8CE3}"/>
          </ac:spMkLst>
        </pc:spChg>
        <pc:spChg chg="add del mod">
          <ac:chgData name="Kristy Corrente" userId="aa4dfd26-59b3-4bc6-9f23-86043cc17795" providerId="ADAL" clId="{DD5519FD-CA24-4F79-83CE-8587AC6DE6C8}" dt="2025-06-25T05:23:33.333" v="2210" actId="478"/>
          <ac:spMkLst>
            <pc:docMk/>
            <pc:sldMk cId="59083425" sldId="279"/>
            <ac:spMk id="12" creationId="{AA9F336C-69A8-6118-B10D-3A481E2EA002}"/>
          </ac:spMkLst>
        </pc:spChg>
        <pc:picChg chg="add del">
          <ac:chgData name="Kristy Corrente" userId="aa4dfd26-59b3-4bc6-9f23-86043cc17795" providerId="ADAL" clId="{DD5519FD-CA24-4F79-83CE-8587AC6DE6C8}" dt="2025-06-25T04:35:58.943" v="1231" actId="478"/>
          <ac:picMkLst>
            <pc:docMk/>
            <pc:sldMk cId="59083425" sldId="279"/>
            <ac:picMk id="2" creationId="{038A4FDB-78AE-137D-A16D-EF8591E9EDDB}"/>
          </ac:picMkLst>
        </pc:picChg>
        <pc:picChg chg="add del mod">
          <ac:chgData name="Kristy Corrente" userId="aa4dfd26-59b3-4bc6-9f23-86043cc17795" providerId="ADAL" clId="{DD5519FD-CA24-4F79-83CE-8587AC6DE6C8}" dt="2025-06-25T04:26:22.376" v="961" actId="21"/>
          <ac:picMkLst>
            <pc:docMk/>
            <pc:sldMk cId="59083425" sldId="279"/>
            <ac:picMk id="5" creationId="{DE62CE6E-182B-B7E1-0EA4-DC58827163CD}"/>
          </ac:picMkLst>
        </pc:picChg>
        <pc:picChg chg="add del ord">
          <ac:chgData name="Kristy Corrente" userId="aa4dfd26-59b3-4bc6-9f23-86043cc17795" providerId="ADAL" clId="{DD5519FD-CA24-4F79-83CE-8587AC6DE6C8}" dt="2025-06-25T05:06:41.763" v="1762" actId="21"/>
          <ac:picMkLst>
            <pc:docMk/>
            <pc:sldMk cId="59083425" sldId="279"/>
            <ac:picMk id="6" creationId="{034BBDFE-5B1F-0EAF-5F91-D0BFA79681BD}"/>
          </ac:picMkLst>
        </pc:picChg>
        <pc:picChg chg="add mod">
          <ac:chgData name="Kristy Corrente" userId="aa4dfd26-59b3-4bc6-9f23-86043cc17795" providerId="ADAL" clId="{DD5519FD-CA24-4F79-83CE-8587AC6DE6C8}" dt="2025-06-25T05:57:03.070" v="2696" actId="692"/>
          <ac:picMkLst>
            <pc:docMk/>
            <pc:sldMk cId="59083425" sldId="279"/>
            <ac:picMk id="7" creationId="{9C1F28B3-A4ED-8750-5EEB-81AE1FA449D3}"/>
          </ac:picMkLst>
        </pc:picChg>
        <pc:picChg chg="add del ord">
          <ac:chgData name="Kristy Corrente" userId="aa4dfd26-59b3-4bc6-9f23-86043cc17795" providerId="ADAL" clId="{DD5519FD-CA24-4F79-83CE-8587AC6DE6C8}" dt="2025-06-25T05:43:55.748" v="2465" actId="478"/>
          <ac:picMkLst>
            <pc:docMk/>
            <pc:sldMk cId="59083425" sldId="279"/>
            <ac:picMk id="9" creationId="{317EFC11-0CDA-D0AC-2F79-1D9004EFA1D1}"/>
          </ac:picMkLst>
        </pc:picChg>
        <pc:picChg chg="add mod">
          <ac:chgData name="Kristy Corrente" userId="aa4dfd26-59b3-4bc6-9f23-86043cc17795" providerId="ADAL" clId="{DD5519FD-CA24-4F79-83CE-8587AC6DE6C8}" dt="2025-06-25T06:03:10.408" v="2769" actId="692"/>
          <ac:picMkLst>
            <pc:docMk/>
            <pc:sldMk cId="59083425" sldId="279"/>
            <ac:picMk id="10" creationId="{B3E14F5E-A99E-3C7A-1437-23D4844B883D}"/>
          </ac:picMkLst>
        </pc:picChg>
        <pc:picChg chg="add mod ord">
          <ac:chgData name="Kristy Corrente" userId="aa4dfd26-59b3-4bc6-9f23-86043cc17795" providerId="ADAL" clId="{DD5519FD-CA24-4F79-83CE-8587AC6DE6C8}" dt="2025-06-25T05:44:02.836" v="2467" actId="167"/>
          <ac:picMkLst>
            <pc:docMk/>
            <pc:sldMk cId="59083425" sldId="279"/>
            <ac:picMk id="13" creationId="{0F1B8441-9E71-330E-5155-67AC2430C7F5}"/>
          </ac:picMkLst>
        </pc:picChg>
      </pc:sldChg>
      <pc:sldChg chg="addSp modSp new mod">
        <pc:chgData name="Kristy Corrente" userId="aa4dfd26-59b3-4bc6-9f23-86043cc17795" providerId="ADAL" clId="{DD5519FD-CA24-4F79-83CE-8587AC6DE6C8}" dt="2025-06-25T13:54:45.461" v="2772" actId="207"/>
        <pc:sldMkLst>
          <pc:docMk/>
          <pc:sldMk cId="1099959904" sldId="280"/>
        </pc:sldMkLst>
        <pc:spChg chg="add mod">
          <ac:chgData name="Kristy Corrente" userId="aa4dfd26-59b3-4bc6-9f23-86043cc17795" providerId="ADAL" clId="{DD5519FD-CA24-4F79-83CE-8587AC6DE6C8}" dt="2025-06-25T05:25:34.916" v="2217" actId="1076"/>
          <ac:spMkLst>
            <pc:docMk/>
            <pc:sldMk cId="1099959904" sldId="280"/>
            <ac:spMk id="3" creationId="{1CB8E03D-98C9-BF0A-25F4-6F37ECFF0AF1}"/>
          </ac:spMkLst>
        </pc:spChg>
        <pc:spChg chg="add mod">
          <ac:chgData name="Kristy Corrente" userId="aa4dfd26-59b3-4bc6-9f23-86043cc17795" providerId="ADAL" clId="{DD5519FD-CA24-4F79-83CE-8587AC6DE6C8}" dt="2025-06-25T05:46:29.270" v="2476" actId="207"/>
          <ac:spMkLst>
            <pc:docMk/>
            <pc:sldMk cId="1099959904" sldId="280"/>
            <ac:spMk id="4" creationId="{F70F7F2D-A3BF-52B8-A1E0-58DF16629F9A}"/>
          </ac:spMkLst>
        </pc:spChg>
        <pc:spChg chg="add mod">
          <ac:chgData name="Kristy Corrente" userId="aa4dfd26-59b3-4bc6-9f23-86043cc17795" providerId="ADAL" clId="{DD5519FD-CA24-4F79-83CE-8587AC6DE6C8}" dt="2025-06-25T13:54:45.461" v="2772" actId="207"/>
          <ac:spMkLst>
            <pc:docMk/>
            <pc:sldMk cId="1099959904" sldId="280"/>
            <ac:spMk id="5" creationId="{AF40B494-4139-E861-6059-21491E1CD671}"/>
          </ac:spMkLst>
        </pc:spChg>
        <pc:picChg chg="add mod">
          <ac:chgData name="Kristy Corrente" userId="aa4dfd26-59b3-4bc6-9f23-86043cc17795" providerId="ADAL" clId="{DD5519FD-CA24-4F79-83CE-8587AC6DE6C8}" dt="2025-06-25T06:02:43.457" v="2767" actId="1076"/>
          <ac:picMkLst>
            <pc:docMk/>
            <pc:sldMk cId="1099959904" sldId="280"/>
            <ac:picMk id="2" creationId="{4C9C2C93-2DCD-DF8B-DFD7-BDC6722216AF}"/>
          </ac:picMkLst>
        </pc:picChg>
        <pc:picChg chg="add mod">
          <ac:chgData name="Kristy Corrente" userId="aa4dfd26-59b3-4bc6-9f23-86043cc17795" providerId="ADAL" clId="{DD5519FD-CA24-4F79-83CE-8587AC6DE6C8}" dt="2025-06-25T05:59:40.111" v="2710" actId="692"/>
          <ac:picMkLst>
            <pc:docMk/>
            <pc:sldMk cId="1099959904" sldId="280"/>
            <ac:picMk id="6" creationId="{5635A9CD-E747-800B-4217-DF1000C39C3F}"/>
          </ac:picMkLst>
        </pc:picChg>
      </pc:sldChg>
      <pc:sldChg chg="addSp modSp new del mod">
        <pc:chgData name="Kristy Corrente" userId="aa4dfd26-59b3-4bc6-9f23-86043cc17795" providerId="ADAL" clId="{DD5519FD-CA24-4F79-83CE-8587AC6DE6C8}" dt="2025-06-25T04:32:51.012" v="1113" actId="2696"/>
        <pc:sldMkLst>
          <pc:docMk/>
          <pc:sldMk cId="3884115330" sldId="280"/>
        </pc:sldMkLst>
        <pc:spChg chg="add mod">
          <ac:chgData name="Kristy Corrente" userId="aa4dfd26-59b3-4bc6-9f23-86043cc17795" providerId="ADAL" clId="{DD5519FD-CA24-4F79-83CE-8587AC6DE6C8}" dt="2025-06-25T03:55:45.444" v="204" actId="2711"/>
          <ac:spMkLst>
            <pc:docMk/>
            <pc:sldMk cId="3884115330" sldId="280"/>
            <ac:spMk id="2" creationId="{3A994D8F-E7B5-938B-F4F2-76D69D0F6C50}"/>
          </ac:spMkLst>
        </pc:spChg>
        <pc:spChg chg="add mod">
          <ac:chgData name="Kristy Corrente" userId="aa4dfd26-59b3-4bc6-9f23-86043cc17795" providerId="ADAL" clId="{DD5519FD-CA24-4F79-83CE-8587AC6DE6C8}" dt="2025-06-25T04:32:35.106" v="1112" actId="255"/>
          <ac:spMkLst>
            <pc:docMk/>
            <pc:sldMk cId="3884115330" sldId="280"/>
            <ac:spMk id="3" creationId="{EE39A357-51B4-1D1B-3699-34286FFDFB88}"/>
          </ac:spMkLst>
        </pc:spChg>
        <pc:picChg chg="add ord">
          <ac:chgData name="Kristy Corrente" userId="aa4dfd26-59b3-4bc6-9f23-86043cc17795" providerId="ADAL" clId="{DD5519FD-CA24-4F79-83CE-8587AC6DE6C8}" dt="2025-06-25T04:32:19.862" v="1110" actId="167"/>
          <ac:picMkLst>
            <pc:docMk/>
            <pc:sldMk cId="3884115330" sldId="280"/>
            <ac:picMk id="4" creationId="{9D09054C-B88E-38C0-7C5D-6998EB413341}"/>
          </ac:picMkLst>
        </pc:picChg>
      </pc:sldChg>
    </pc:docChg>
  </pc:docChgLst>
  <pc:docChgLst>
    <pc:chgData name="Kristy Corrente" userId="aa4dfd26-59b3-4bc6-9f23-86043cc17795" providerId="ADAL" clId="{A6EF0F23-5D3B-4F9D-A8E3-E8ACF4450289}"/>
    <pc:docChg chg="undo custSel delSld modSld">
      <pc:chgData name="Kristy Corrente" userId="aa4dfd26-59b3-4bc6-9f23-86043cc17795" providerId="ADAL" clId="{A6EF0F23-5D3B-4F9D-A8E3-E8ACF4450289}" dt="2025-02-13T15:28:26.620" v="2340" actId="20577"/>
      <pc:docMkLst>
        <pc:docMk/>
      </pc:docMkLst>
      <pc:sldChg chg="modSp mod">
        <pc:chgData name="Kristy Corrente" userId="aa4dfd26-59b3-4bc6-9f23-86043cc17795" providerId="ADAL" clId="{A6EF0F23-5D3B-4F9D-A8E3-E8ACF4450289}" dt="2025-02-07T20:47:20.874" v="234" actId="20577"/>
        <pc:sldMkLst>
          <pc:docMk/>
          <pc:sldMk cId="3667676362" sldId="264"/>
        </pc:sldMkLst>
      </pc:sldChg>
      <pc:sldChg chg="delSp modSp mod modNotesTx">
        <pc:chgData name="Kristy Corrente" userId="aa4dfd26-59b3-4bc6-9f23-86043cc17795" providerId="ADAL" clId="{A6EF0F23-5D3B-4F9D-A8E3-E8ACF4450289}" dt="2025-02-13T15:28:26.620" v="2340" actId="20577"/>
        <pc:sldMkLst>
          <pc:docMk/>
          <pc:sldMk cId="697265958" sldId="266"/>
        </pc:sldMkLst>
      </pc:sldChg>
      <pc:sldChg chg="addSp delSp modSp mod">
        <pc:chgData name="Kristy Corrente" userId="aa4dfd26-59b3-4bc6-9f23-86043cc17795" providerId="ADAL" clId="{A6EF0F23-5D3B-4F9D-A8E3-E8ACF4450289}" dt="2025-02-07T21:25:26.443" v="993" actId="21"/>
        <pc:sldMkLst>
          <pc:docMk/>
          <pc:sldMk cId="1052746074" sldId="267"/>
        </pc:sldMkLst>
      </pc:sldChg>
      <pc:sldChg chg="modSp mod">
        <pc:chgData name="Kristy Corrente" userId="aa4dfd26-59b3-4bc6-9f23-86043cc17795" providerId="ADAL" clId="{A6EF0F23-5D3B-4F9D-A8E3-E8ACF4450289}" dt="2025-02-07T21:54:30.948" v="2187" actId="115"/>
        <pc:sldMkLst>
          <pc:docMk/>
          <pc:sldMk cId="4191506381" sldId="271"/>
        </pc:sldMkLst>
      </pc:sldChg>
      <pc:sldChg chg="addSp delSp modSp mod">
        <pc:chgData name="Kristy Corrente" userId="aa4dfd26-59b3-4bc6-9f23-86043cc17795" providerId="ADAL" clId="{A6EF0F23-5D3B-4F9D-A8E3-E8ACF4450289}" dt="2025-02-07T21:47:34.659" v="1959" actId="1076"/>
        <pc:sldMkLst>
          <pc:docMk/>
          <pc:sldMk cId="1222235031" sldId="272"/>
        </pc:sldMkLst>
      </pc:sldChg>
      <pc:sldChg chg="addSp delSp modSp mod setBg">
        <pc:chgData name="Kristy Corrente" userId="aa4dfd26-59b3-4bc6-9f23-86043cc17795" providerId="ADAL" clId="{A6EF0F23-5D3B-4F9D-A8E3-E8ACF4450289}" dt="2025-02-12T20:54:09.949" v="2268" actId="1076"/>
        <pc:sldMkLst>
          <pc:docMk/>
          <pc:sldMk cId="2361795379" sldId="273"/>
        </pc:sldMkLst>
      </pc:sldChg>
      <pc:sldChg chg="del">
        <pc:chgData name="Kristy Corrente" userId="aa4dfd26-59b3-4bc6-9f23-86043cc17795" providerId="ADAL" clId="{A6EF0F23-5D3B-4F9D-A8E3-E8ACF4450289}" dt="2025-02-07T21:00:17.393" v="617" actId="2696"/>
        <pc:sldMkLst>
          <pc:docMk/>
          <pc:sldMk cId="731342770" sldId="274"/>
        </pc:sldMkLst>
      </pc:sldChg>
      <pc:sldChg chg="addSp delSp modSp mod modNotesTx">
        <pc:chgData name="Kristy Corrente" userId="aa4dfd26-59b3-4bc6-9f23-86043cc17795" providerId="ADAL" clId="{A6EF0F23-5D3B-4F9D-A8E3-E8ACF4450289}" dt="2025-02-07T21:35:42.729" v="1384" actId="20577"/>
        <pc:sldMkLst>
          <pc:docMk/>
          <pc:sldMk cId="470449835" sldId="275"/>
        </pc:sldMkLst>
      </pc:sldChg>
    </pc:docChg>
  </pc:docChgLst>
  <pc:docChgLst>
    <pc:chgData name="Guest User" userId="S::urn:spo:anon#e66af6577400a9ae27feedd66f728071d095470bb4df9bc5950fd9e7af86fe80::" providerId="AD" clId="Web-{59141CAD-6656-1F40-851E-2D4273F48A49}"/>
    <pc:docChg chg="modSld">
      <pc:chgData name="Guest User" userId="S::urn:spo:anon#e66af6577400a9ae27feedd66f728071d095470bb4df9bc5950fd9e7af86fe80::" providerId="AD" clId="Web-{59141CAD-6656-1F40-851E-2D4273F48A49}" dt="2025-01-17T19:10:45.808" v="8" actId="20577"/>
      <pc:docMkLst>
        <pc:docMk/>
      </pc:docMkLst>
      <pc:sldChg chg="modSp">
        <pc:chgData name="Guest User" userId="S::urn:spo:anon#e66af6577400a9ae27feedd66f728071d095470bb4df9bc5950fd9e7af86fe80::" providerId="AD" clId="Web-{59141CAD-6656-1F40-851E-2D4273F48A49}" dt="2025-01-17T19:10:45.808" v="8" actId="20577"/>
        <pc:sldMkLst>
          <pc:docMk/>
          <pc:sldMk cId="1222235031" sldId="272"/>
        </pc:sldMkLst>
      </pc:sldChg>
    </pc:docChg>
  </pc:docChgLst>
  <pc:docChgLst>
    <pc:chgData name="Guest User" userId="S::urn:spo:anon#e66af6577400a9ae27feedd66f728071d095470bb4df9bc5950fd9e7af86fe80::" providerId="AD" clId="Web-{FC833AFC-A30E-166B-E249-F99CBEF8667A}"/>
    <pc:docChg chg="modSld">
      <pc:chgData name="Guest User" userId="S::urn:spo:anon#e66af6577400a9ae27feedd66f728071d095470bb4df9bc5950fd9e7af86fe80::" providerId="AD" clId="Web-{FC833AFC-A30E-166B-E249-F99CBEF8667A}" dt="2025-01-17T18:17:04.038" v="1" actId="20577"/>
      <pc:docMkLst>
        <pc:docMk/>
      </pc:docMkLst>
      <pc:sldChg chg="modSp">
        <pc:chgData name="Guest User" userId="S::urn:spo:anon#e66af6577400a9ae27feedd66f728071d095470bb4df9bc5950fd9e7af86fe80::" providerId="AD" clId="Web-{FC833AFC-A30E-166B-E249-F99CBEF8667A}" dt="2025-01-17T18:17:04.038" v="1" actId="20577"/>
        <pc:sldMkLst>
          <pc:docMk/>
          <pc:sldMk cId="697265958" sldId="266"/>
        </pc:sldMkLst>
      </pc:sldChg>
      <pc:sldChg chg="modSp">
        <pc:chgData name="Guest User" userId="S::urn:spo:anon#e66af6577400a9ae27feedd66f728071d095470bb4df9bc5950fd9e7af86fe80::" providerId="AD" clId="Web-{FC833AFC-A30E-166B-E249-F99CBEF8667A}" dt="2025-01-17T18:16:45.116" v="0" actId="20577"/>
        <pc:sldMkLst>
          <pc:docMk/>
          <pc:sldMk cId="1222235031" sldId="272"/>
        </pc:sldMkLst>
      </pc:sldChg>
    </pc:docChg>
  </pc:docChgLst>
  <pc:docChgLst>
    <pc:chgData name="Kristy Corrente" userId="aa4dfd26-59b3-4bc6-9f23-86043cc17795" providerId="ADAL" clId="{9E584D3A-02DE-4022-A080-285B4E2B02AE}"/>
    <pc:docChg chg="modSld">
      <pc:chgData name="Kristy Corrente" userId="aa4dfd26-59b3-4bc6-9f23-86043cc17795" providerId="ADAL" clId="{9E584D3A-02DE-4022-A080-285B4E2B02AE}" dt="2025-03-26T16:33:23.452" v="524" actId="20577"/>
      <pc:docMkLst>
        <pc:docMk/>
      </pc:docMkLst>
      <pc:sldChg chg="modSp mod">
        <pc:chgData name="Kristy Corrente" userId="aa4dfd26-59b3-4bc6-9f23-86043cc17795" providerId="ADAL" clId="{9E584D3A-02DE-4022-A080-285B4E2B02AE}" dt="2025-02-25T17:41:14.365" v="149" actId="20577"/>
        <pc:sldMkLst>
          <pc:docMk/>
          <pc:sldMk cId="3667676362" sldId="264"/>
        </pc:sldMkLst>
      </pc:sldChg>
      <pc:sldChg chg="modSp mod">
        <pc:chgData name="Kristy Corrente" userId="aa4dfd26-59b3-4bc6-9f23-86043cc17795" providerId="ADAL" clId="{9E584D3A-02DE-4022-A080-285B4E2B02AE}" dt="2025-03-11T16:51:43.161" v="190" actId="20577"/>
        <pc:sldMkLst>
          <pc:docMk/>
          <pc:sldMk cId="4191506381" sldId="271"/>
        </pc:sldMkLst>
      </pc:sldChg>
      <pc:sldChg chg="modSp mod">
        <pc:chgData name="Kristy Corrente" userId="aa4dfd26-59b3-4bc6-9f23-86043cc17795" providerId="ADAL" clId="{9E584D3A-02DE-4022-A080-285B4E2B02AE}" dt="2025-03-11T20:06:32.031" v="463" actId="20577"/>
        <pc:sldMkLst>
          <pc:docMk/>
          <pc:sldMk cId="1222235031" sldId="272"/>
        </pc:sldMkLst>
      </pc:sldChg>
      <pc:sldChg chg="delSp modSp mod">
        <pc:chgData name="Kristy Corrente" userId="aa4dfd26-59b3-4bc6-9f23-86043cc17795" providerId="ADAL" clId="{9E584D3A-02DE-4022-A080-285B4E2B02AE}" dt="2025-03-26T16:33:23.452" v="524" actId="20577"/>
        <pc:sldMkLst>
          <pc:docMk/>
          <pc:sldMk cId="470449835" sldId="275"/>
        </pc:sldMkLst>
      </pc:sldChg>
    </pc:docChg>
  </pc:docChgLst>
  <pc:docChgLst>
    <pc:chgData name="Kristy Corrente" userId="aa4dfd26-59b3-4bc6-9f23-86043cc17795" providerId="ADAL" clId="{452C12D3-4EFE-4FB2-BEBA-17FA6F451476}"/>
    <pc:docChg chg="undo custSel addSld modSld sldOrd">
      <pc:chgData name="Kristy Corrente" userId="aa4dfd26-59b3-4bc6-9f23-86043cc17795" providerId="ADAL" clId="{452C12D3-4EFE-4FB2-BEBA-17FA6F451476}" dt="2025-01-20T14:25:21.806" v="1061" actId="20577"/>
      <pc:docMkLst>
        <pc:docMk/>
      </pc:docMkLst>
      <pc:sldChg chg="modSp mod modNotesTx">
        <pc:chgData name="Kristy Corrente" userId="aa4dfd26-59b3-4bc6-9f23-86043cc17795" providerId="ADAL" clId="{452C12D3-4EFE-4FB2-BEBA-17FA6F451476}" dt="2025-01-20T14:25:21.806" v="1061" actId="20577"/>
        <pc:sldMkLst>
          <pc:docMk/>
          <pc:sldMk cId="697265958" sldId="266"/>
        </pc:sldMkLst>
      </pc:sldChg>
      <pc:sldChg chg="modSp mod">
        <pc:chgData name="Kristy Corrente" userId="aa4dfd26-59b3-4bc6-9f23-86043cc17795" providerId="ADAL" clId="{452C12D3-4EFE-4FB2-BEBA-17FA6F451476}" dt="2025-01-17T20:14:23.271" v="52" actId="20577"/>
        <pc:sldMkLst>
          <pc:docMk/>
          <pc:sldMk cId="1052746074" sldId="267"/>
        </pc:sldMkLst>
      </pc:sldChg>
      <pc:sldChg chg="addSp delSp modSp mod">
        <pc:chgData name="Kristy Corrente" userId="aa4dfd26-59b3-4bc6-9f23-86043cc17795" providerId="ADAL" clId="{452C12D3-4EFE-4FB2-BEBA-17FA6F451476}" dt="2025-01-17T21:40:24.177" v="772" actId="1076"/>
        <pc:sldMkLst>
          <pc:docMk/>
          <pc:sldMk cId="1222235031" sldId="272"/>
        </pc:sldMkLst>
      </pc:sldChg>
      <pc:sldChg chg="addSp delSp modSp mod">
        <pc:chgData name="Kristy Corrente" userId="aa4dfd26-59b3-4bc6-9f23-86043cc17795" providerId="ADAL" clId="{452C12D3-4EFE-4FB2-BEBA-17FA6F451476}" dt="2025-01-17T20:15:44.698" v="56" actId="167"/>
        <pc:sldMkLst>
          <pc:docMk/>
          <pc:sldMk cId="2361795379" sldId="273"/>
        </pc:sldMkLst>
      </pc:sldChg>
      <pc:sldChg chg="addSp delSp modSp mod">
        <pc:chgData name="Kristy Corrente" userId="aa4dfd26-59b3-4bc6-9f23-86043cc17795" providerId="ADAL" clId="{452C12D3-4EFE-4FB2-BEBA-17FA6F451476}" dt="2025-01-17T20:16:03.829" v="58" actId="167"/>
        <pc:sldMkLst>
          <pc:docMk/>
          <pc:sldMk cId="731342770" sldId="274"/>
        </pc:sldMkLst>
      </pc:sldChg>
      <pc:sldChg chg="addSp delSp modSp add mod ord modNotesTx">
        <pc:chgData name="Kristy Corrente" userId="aa4dfd26-59b3-4bc6-9f23-86043cc17795" providerId="ADAL" clId="{452C12D3-4EFE-4FB2-BEBA-17FA6F451476}" dt="2025-01-17T21:58:42.602" v="1050" actId="14100"/>
        <pc:sldMkLst>
          <pc:docMk/>
          <pc:sldMk cId="470449835" sldId="275"/>
        </pc:sldMkLst>
      </pc:sldChg>
    </pc:docChg>
  </pc:docChgLst>
  <pc:docChgLst>
    <pc:chgData name="Kristy Corrente" userId="aa4dfd26-59b3-4bc6-9f23-86043cc17795" providerId="ADAL" clId="{A319D9BF-B4E0-494C-A18E-BBBB7D0E7E48}"/>
    <pc:docChg chg="undo custSel delSld modSld">
      <pc:chgData name="Kristy Corrente" userId="aa4dfd26-59b3-4bc6-9f23-86043cc17795" providerId="ADAL" clId="{A319D9BF-B4E0-494C-A18E-BBBB7D0E7E48}" dt="2025-02-19T21:50:15.209" v="375" actId="1076"/>
      <pc:docMkLst>
        <pc:docMk/>
      </pc:docMkLst>
      <pc:sldChg chg="modSp mod">
        <pc:chgData name="Kristy Corrente" userId="aa4dfd26-59b3-4bc6-9f23-86043cc17795" providerId="ADAL" clId="{A319D9BF-B4E0-494C-A18E-BBBB7D0E7E48}" dt="2025-02-19T21:27:24.900" v="93" actId="20577"/>
        <pc:sldMkLst>
          <pc:docMk/>
          <pc:sldMk cId="3667676362" sldId="264"/>
        </pc:sldMkLst>
      </pc:sldChg>
      <pc:sldChg chg="modSp mod">
        <pc:chgData name="Kristy Corrente" userId="aa4dfd26-59b3-4bc6-9f23-86043cc17795" providerId="ADAL" clId="{A319D9BF-B4E0-494C-A18E-BBBB7D0E7E48}" dt="2025-02-19T21:46:23.639" v="347" actId="115"/>
        <pc:sldMkLst>
          <pc:docMk/>
          <pc:sldMk cId="4191506381" sldId="271"/>
        </pc:sldMkLst>
      </pc:sldChg>
      <pc:sldChg chg="addSp delSp modSp del mod">
        <pc:chgData name="Kristy Corrente" userId="aa4dfd26-59b3-4bc6-9f23-86043cc17795" providerId="ADAL" clId="{A319D9BF-B4E0-494C-A18E-BBBB7D0E7E48}" dt="2025-02-19T21:48:03.152" v="365" actId="2696"/>
        <pc:sldMkLst>
          <pc:docMk/>
          <pc:sldMk cId="2361795379" sldId="273"/>
        </pc:sldMkLst>
      </pc:sldChg>
      <pc:sldChg chg="addSp delSp modSp mod">
        <pc:chgData name="Kristy Corrente" userId="aa4dfd26-59b3-4bc6-9f23-86043cc17795" providerId="ADAL" clId="{A319D9BF-B4E0-494C-A18E-BBBB7D0E7E48}" dt="2025-02-19T21:50:15.209" v="375" actId="1076"/>
        <pc:sldMkLst>
          <pc:docMk/>
          <pc:sldMk cId="470449835" sldId="275"/>
        </pc:sldMkLst>
      </pc:sldChg>
    </pc:docChg>
  </pc:docChgLst>
  <pc:docChgLst>
    <pc:chgData name="Kristy Corrente" userId="S::kcorrente@capa-acam.ca::aa4dfd26-59b3-4bc6-9f23-86043cc17795" providerId="AD" clId="Web-{BE291CA5-1E01-8CFD-DB60-88C50BB1EF9E}"/>
    <pc:docChg chg="modSld">
      <pc:chgData name="Kristy Corrente" userId="S::kcorrente@capa-acam.ca::aa4dfd26-59b3-4bc6-9f23-86043cc17795" providerId="AD" clId="Web-{BE291CA5-1E01-8CFD-DB60-88C50BB1EF9E}" dt="2025-02-12T19:40:04.773" v="72" actId="20577"/>
      <pc:docMkLst>
        <pc:docMk/>
      </pc:docMkLst>
      <pc:sldChg chg="delSp modSp">
        <pc:chgData name="Kristy Corrente" userId="S::kcorrente@capa-acam.ca::aa4dfd26-59b3-4bc6-9f23-86043cc17795" providerId="AD" clId="Web-{BE291CA5-1E01-8CFD-DB60-88C50BB1EF9E}" dt="2025-02-12T19:40:04.773" v="72" actId="20577"/>
        <pc:sldMkLst>
          <pc:docMk/>
          <pc:sldMk cId="2361795379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F7325-0BC2-4DBD-A5DF-1559E6B96785}" type="datetimeFigureOut">
              <a:rPr lang="en-CA" smtClean="0"/>
              <a:t>2025-06-25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CB9C-E94A-4C98-B984-48DE5241C2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04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6CB9C-E94A-4C98-B984-48DE5241C24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5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6CB9C-E94A-4C98-B984-48DE5241C24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31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0BF3-8628-7FC9-9C6A-EB6C9CB3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B9F6C-DFDF-B43C-A8D5-F35844ECC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937C-FC68-6BB3-FE88-1D7B6E0E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2680A-E640-A306-9384-158617FF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48DF-D799-9B96-BA7D-74D95761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D277-65B7-22C4-079D-7709F16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6BC34-0A14-9A0B-7CFE-A10704E9B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04148-ADFD-97D0-75C4-A54D659C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8585-6BE0-2D1B-B60A-80E61DC3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3857-4477-D24C-B6A7-3AC1AD6D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66B2B-F778-D2B4-0CED-E72D5A0EC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A166C-2096-EDBF-52F7-4E220A1FD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2892-2B0C-CE6D-3CA8-018371E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8B3B-EA70-176D-BE4F-1495A841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ACEFB-33E5-4418-24CD-0D922A18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96A5-EC4F-C9B1-043D-CA621D25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9CAA-95F7-F7E0-84D3-59AB9701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8ECA7-06B9-3A0A-1345-23D04631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41A08-A704-14FA-D628-7B9C35C2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6839-E510-AC6A-79E7-B3386062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9EED-06F1-89B7-8EAC-BBAC41C4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BD0E7-07E4-1432-7D57-8B2D3A524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A310-48CB-D4CE-AFE4-DCA4621A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9D1D-8625-A39A-6FB9-E0A5B8BE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9EDA-14AF-8D95-432E-1B9EECB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DC73-D465-761A-D56D-57156E44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27BC-7969-468E-6143-158CA40BF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82A35-9077-3ED3-112C-01CDEA80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0844D-D560-3EF3-1108-68B1BC47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48C8B-9B5A-D133-63DD-3332569E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13E56-30A7-6CB2-C0FD-F9F9B03B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66DE-523C-A28E-F337-B57C2759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1432-3C63-493B-F5AF-CDDDCC5F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758CE-E5F7-8D81-53E8-CF5593227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E06D8-E270-7580-85B1-7E9505C1B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536B3-FFCF-338B-21BB-7D4384611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B16D4-8D6E-8687-48F2-7D45D544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0DEDE-50FB-81FB-367A-0AC45D5C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59DA4-144B-CFA9-5B30-DE859948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4495-1B6F-36E4-A514-70472A80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8F60E-449A-6454-F8B2-1AACB2FD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E202A-6547-EFB9-31B2-CD52A468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1764-5956-176F-1B8F-174CFE33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8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6D9CB-7D4F-DF9A-47A8-C729C3B4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54744-E34B-AAF1-E30B-84E85F30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99729-389B-A8F3-CA11-C7E1F95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0AFE-9258-66D9-CF83-D19F1EAC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828E3-C693-5FD7-5603-29A34D96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9442C-9A68-BE22-F73A-E15E4EE78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5F3C3-E4FE-4385-EDBF-1B08CFD7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0AC1F-4A64-AABC-38B1-6A2158D1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C64EE-DAF4-17E3-6796-507FA6E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9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A9E7-7D32-FF38-BA88-8AC4E0B4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59119-A00B-83A7-66CD-6FCC632F9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716D-D3A4-08E7-12D6-51C91C9E4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86C0C-9906-06A0-3DE0-1B04D44C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EEECA-B944-C686-3422-9C0C834E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43D6-0F48-601A-F774-925D759B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61B9E-CEF5-A34E-02CE-004DF8ED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FCD0C-A53C-1A5D-3992-7E8375BA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58E9-863D-5FD5-D79A-5C909DB16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1A5A-9E95-A642-822F-F701BBAC3DC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864C6-FD6D-1611-9AE2-0A033725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3B996-72CB-B05E-EE32-92423697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15DB-D8E5-A74B-8F81-8EB7C161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4009B689-EFD7-84A6-FF21-1A9C4CAF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BEB64-2B4E-BEBD-42D1-57A2041F12B9}"/>
              </a:ext>
            </a:extLst>
          </p:cNvPr>
          <p:cNvSpPr txBox="1"/>
          <p:nvPr/>
        </p:nvSpPr>
        <p:spPr>
          <a:xfrm>
            <a:off x="3393948" y="3013501"/>
            <a:ext cx="540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C00000"/>
                </a:solidFill>
              </a:rPr>
              <a:t>CANADA NEEDS PAs</a:t>
            </a:r>
          </a:p>
        </p:txBody>
      </p:sp>
    </p:spTree>
    <p:extLst>
      <p:ext uri="{BB962C8B-B14F-4D97-AF65-F5344CB8AC3E}">
        <p14:creationId xmlns:p14="http://schemas.microsoft.com/office/powerpoint/2010/main" val="366767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41648-E449-B9F6-510D-C56B0CA4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4807B0D-D1C6-E818-CFE5-D509B9E7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16656-11FB-04C2-0211-F399C6A27BF5}"/>
              </a:ext>
            </a:extLst>
          </p:cNvPr>
          <p:cNvSpPr txBox="1"/>
          <p:nvPr/>
        </p:nvSpPr>
        <p:spPr>
          <a:xfrm>
            <a:off x="529618" y="277625"/>
            <a:ext cx="677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What is a Physician Assistant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A107A-F577-3E7B-84AE-159C3C17FB97}"/>
              </a:ext>
            </a:extLst>
          </p:cNvPr>
          <p:cNvSpPr txBox="1"/>
          <p:nvPr/>
        </p:nvSpPr>
        <p:spPr>
          <a:xfrm>
            <a:off x="529618" y="1194277"/>
            <a:ext cx="10876731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Advanced health care professional </a:t>
            </a:r>
            <a:r>
              <a:rPr lang="en-US" dirty="0"/>
              <a:t>that</a:t>
            </a:r>
            <a:r>
              <a:rPr lang="en-US" kern="1200" dirty="0">
                <a:latin typeface="+mn-lt"/>
                <a:ea typeface="+mn-ea"/>
                <a:cs typeface="+mn-cs"/>
              </a:rPr>
              <a:t> work as Physician </a:t>
            </a:r>
            <a:r>
              <a:rPr lang="en-US" dirty="0"/>
              <a:t>Extenders</a:t>
            </a:r>
            <a:r>
              <a:rPr lang="en-US" kern="1200" dirty="0">
                <a:latin typeface="+mn-lt"/>
                <a:ea typeface="+mn-ea"/>
                <a:cs typeface="+mn-cs"/>
              </a:rPr>
              <a:t> addressing important challenges in health care system.​</a:t>
            </a: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kern="1200" dirty="0"/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PAs work under the scope</a:t>
            </a:r>
            <a:r>
              <a:rPr lang="en-US" dirty="0"/>
              <a:t> </a:t>
            </a:r>
            <a:r>
              <a:rPr lang="en-US" kern="1200" dirty="0">
                <a:latin typeface="+mn-lt"/>
                <a:ea typeface="+mn-ea"/>
                <a:cs typeface="+mn-cs"/>
              </a:rPr>
              <a:t>of a supervising physician(s</a:t>
            </a:r>
            <a:r>
              <a:rPr lang="en-US" dirty="0"/>
              <a:t>) to provide care to patients.</a:t>
            </a:r>
            <a:endParaRPr lang="en-US" kern="1200" dirty="0">
              <a:latin typeface="+mn-lt"/>
              <a:cs typeface="Calibri"/>
            </a:endParaRP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kern="1200" dirty="0">
              <a:latin typeface="+mn-lt"/>
              <a:ea typeface="+mn-ea"/>
              <a:cs typeface="+mn-cs"/>
            </a:endParaRP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Negotiated autonomy;</a:t>
            </a:r>
            <a:r>
              <a:rPr lang="en-US" dirty="0"/>
              <a:t> </a:t>
            </a:r>
            <a:r>
              <a:rPr lang="en-US" kern="1200" dirty="0">
                <a:latin typeface="+mn-lt"/>
                <a:ea typeface="+mn-ea"/>
                <a:cs typeface="+mn-cs"/>
              </a:rPr>
              <a:t>make decisions and </a:t>
            </a:r>
            <a:r>
              <a:rPr lang="en-US" dirty="0"/>
              <a:t>take actions</a:t>
            </a:r>
            <a:r>
              <a:rPr lang="en-US" kern="1200" dirty="0">
                <a:latin typeface="+mn-lt"/>
                <a:ea typeface="+mn-ea"/>
                <a:cs typeface="+mn-cs"/>
              </a:rPr>
              <a:t> at discretion of supervising physician. ​</a:t>
            </a:r>
            <a:endParaRPr lang="en-US" kern="1200" dirty="0">
              <a:latin typeface="+mn-lt"/>
              <a:cs typeface="Calibri"/>
            </a:endParaRP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kern="1200" dirty="0">
              <a:latin typeface="+mn-lt"/>
              <a:ea typeface="+mn-ea"/>
              <a:cs typeface="+mn-cs"/>
            </a:endParaRPr>
          </a:p>
          <a:p>
            <a:pPr marL="257175" indent="-257175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Work collaboratively with health professionals </a:t>
            </a:r>
            <a:r>
              <a:rPr lang="en-US" dirty="0"/>
              <a:t>in teams </a:t>
            </a:r>
            <a:r>
              <a:rPr lang="en-US" kern="1200" dirty="0">
                <a:latin typeface="+mn-lt"/>
                <a:ea typeface="+mn-ea"/>
                <a:cs typeface="+mn-cs"/>
              </a:rPr>
              <a:t>to deliver enhanced level of care for patients.</a:t>
            </a:r>
            <a:endParaRPr lang="en-US" kern="1200" dirty="0">
              <a:latin typeface="+mn-lt"/>
              <a:ea typeface="Calibri"/>
              <a:cs typeface="Calibri"/>
            </a:endParaRP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Calibri"/>
              <a:ea typeface="Calibri"/>
              <a:cs typeface="Calibri"/>
            </a:endParaRPr>
          </a:p>
          <a:p>
            <a:pPr marL="257175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PAs can work in any clinical setting and are presently employed in all aspects of healthcare across Canada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FB0B7-98A2-95F0-5141-A103E7B7583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82000"/>
          </a:blip>
          <a:stretch>
            <a:fillRect/>
          </a:stretch>
        </p:blipFill>
        <p:spPr>
          <a:xfrm>
            <a:off x="529618" y="4487486"/>
            <a:ext cx="10073727" cy="1914190"/>
          </a:xfrm>
          <a:prstGeom prst="rect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22223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logo, graphics, design&#10;&#10;Description automatically generated">
            <a:extLst>
              <a:ext uri="{FF2B5EF4-FFF2-40B4-BE49-F238E27FC236}">
                <a16:creationId xmlns:a16="http://schemas.microsoft.com/office/drawing/2014/main" id="{A7A68F44-DE02-89B0-3EEC-4BC0E8B5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8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F5551C-97F9-FB6F-4979-C39B837B934A}"/>
              </a:ext>
            </a:extLst>
          </p:cNvPr>
          <p:cNvSpPr txBox="1"/>
          <p:nvPr/>
        </p:nvSpPr>
        <p:spPr>
          <a:xfrm>
            <a:off x="511268" y="1255635"/>
            <a:ext cx="10781572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1984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Canadian Armed Forces (CAF) established profession to provide full spectrum medical care.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1999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	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Manitoba regulates clinical assistants. In 2009 title amended to Physician Assistant.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2006 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	Pilot project in Ontario allowing PAs to practice as unregulated health professionals. Regulation enacted April 2025.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2009 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	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Brunswick amends Medical Act to include PAs in health care model. 2025 legislation amended to allow 	practice outside hospitals.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CA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2010 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	Bylaw passed in Alberta allowing PAs to operate under responsibility of a regulated member. </a:t>
            </a:r>
            <a:r>
              <a:rPr lang="en-CA" sz="1600" dirty="0">
                <a:solidFill>
                  <a:srgbClr val="000000"/>
                </a:solidFill>
                <a:latin typeface="Calibri" panose="020F0502020204030204" pitchFamily="34" charset="0"/>
              </a:rPr>
              <a:t>Demonstration    	project with 13 PAs in 2013.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Regulation enacted in 2021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600" b="0" i="0" u="none" strike="noStrike" dirty="0">
                <a:solidFill>
                  <a:srgbClr val="89898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2019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	Nova Scotia introduces PAs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via pilot in orthopedic surgery. In 2023 government invests to add PAs in 	primary care and instructs CPSNS to regulate profession. Regulation enacted in 2024. </a:t>
            </a:r>
          </a:p>
          <a:p>
            <a:pPr algn="just" rtl="0" fontAlgn="base"/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Saskatchewan invests in PAs and introduces legislative change to allow PAs to practice.</a:t>
            </a:r>
          </a:p>
          <a:p>
            <a:pPr algn="just" rtl="0"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Newfoundland and Labrador invests in PA pilot. Legislation to regulate PAs in 2024.</a:t>
            </a:r>
          </a:p>
          <a:p>
            <a:pPr algn="just" rtl="0"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Prince Edward Island makes legislative change to allow PAs to practice. Regulation enacted.</a:t>
            </a:r>
          </a:p>
          <a:p>
            <a:pPr algn="just" rtl="0"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BC announces plans to introduce PAs in ERs. Bylaws come into effect in 2024.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Quebec Minister of Health announces pilot project to introduce PAs in Northern Quebec with PAs starting in 2024.</a:t>
            </a:r>
          </a:p>
          <a:p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1600" b="1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2025</a:t>
            </a:r>
            <a:r>
              <a:rPr lang="en-CA" sz="1600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      First PAs start working in BC, University of Saskatchewan MPAS Program starts in September.</a:t>
            </a:r>
            <a:endParaRPr lang="en-CA" sz="1600" b="0" i="0" u="none" strike="noStrike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211FF-5F01-0166-7DC7-ECF97326BA83}"/>
              </a:ext>
            </a:extLst>
          </p:cNvPr>
          <p:cNvSpPr txBox="1"/>
          <p:nvPr/>
        </p:nvSpPr>
        <p:spPr>
          <a:xfrm>
            <a:off x="597762" y="259873"/>
            <a:ext cx="1004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>
                <a:solidFill>
                  <a:schemeClr val="bg1"/>
                </a:solidFill>
              </a:rPr>
              <a:t>Growth of PAs in Canadian Health Care System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6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DC7EC482-F1D0-64A4-E09A-3093AC89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1E7AF-D734-74F8-1325-26585E18DFFC}"/>
              </a:ext>
            </a:extLst>
          </p:cNvPr>
          <p:cNvSpPr txBox="1"/>
          <p:nvPr/>
        </p:nvSpPr>
        <p:spPr>
          <a:xfrm>
            <a:off x="548640" y="254000"/>
            <a:ext cx="677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>
                <a:solidFill>
                  <a:schemeClr val="bg1"/>
                </a:solidFill>
              </a:rPr>
              <a:t>Education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F6EAF-68E0-1A3F-9116-6A7C6C66619A}"/>
              </a:ext>
            </a:extLst>
          </p:cNvPr>
          <p:cNvSpPr txBox="1"/>
          <p:nvPr/>
        </p:nvSpPr>
        <p:spPr>
          <a:xfrm>
            <a:off x="462012" y="1296393"/>
            <a:ext cx="10444480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b="1" dirty="0">
                <a:latin typeface="Calibri"/>
                <a:cs typeface="Arial"/>
              </a:rPr>
              <a:t>Six university level academic programs in Canada since 2008:  </a:t>
            </a:r>
            <a:endParaRPr lang="en-US" b="1" dirty="0">
              <a:latin typeface="Calibri"/>
              <a:cs typeface="Calibri" panose="020F0502020204030204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latin typeface="Calibri"/>
              <a:cs typeface="Arial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/>
              <a:cs typeface="Arial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"/>
              <a:cs typeface="Arial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  <a:cs typeface="Arial"/>
              </a:rPr>
              <a:t>Programs highly competitive, 2500+ applicants per year for a combined total of 203 seats</a:t>
            </a:r>
            <a:r>
              <a:rPr lang="en-US" dirty="0">
                <a:latin typeface="Calibri"/>
                <a:cs typeface="Arial"/>
              </a:rPr>
              <a:t>.  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  <a:cs typeface="Arial"/>
              </a:rPr>
              <a:t>Intensive PA Program</a:t>
            </a:r>
            <a:r>
              <a:rPr lang="en-US" dirty="0">
                <a:latin typeface="Calibri"/>
                <a:cs typeface="Arial"/>
              </a:rPr>
              <a:t>:</a:t>
            </a:r>
          </a:p>
          <a:p>
            <a:pPr marL="6858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Arial"/>
              </a:rPr>
              <a:t>Aligned with medical model to lay foundation for collaborative working relationship with physicians.</a:t>
            </a:r>
          </a:p>
          <a:p>
            <a:pPr marL="6858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Arial"/>
              </a:rPr>
              <a:t>Accreditation Canada </a:t>
            </a:r>
            <a:r>
              <a:rPr lang="en-US" sz="1600" dirty="0" err="1">
                <a:latin typeface="Calibri"/>
                <a:cs typeface="Arial"/>
              </a:rPr>
              <a:t>EQual</a:t>
            </a:r>
            <a:r>
              <a:rPr lang="en-US" sz="1600" dirty="0">
                <a:latin typeface="Calibri"/>
                <a:cs typeface="Arial"/>
              </a:rPr>
              <a:t> accredited.</a:t>
            </a:r>
          </a:p>
          <a:p>
            <a:pPr marL="6858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Arial"/>
              </a:rPr>
              <a:t>Extends over 24 months. </a:t>
            </a:r>
          </a:p>
          <a:p>
            <a:pPr marL="6858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cs typeface="Arial"/>
              </a:rPr>
              <a:t>Didactic training plus 48 weeks (over 2,000 hours) of Physician-directed rotations.</a:t>
            </a:r>
          </a:p>
          <a:p>
            <a:pPr marL="6858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Tahoma"/>
                <a:cs typeface="Arial"/>
              </a:rPr>
              <a:t>Objective Structured Clinical Exam (OSCE) administered by program to assess student's clinical skills and knowledge.</a:t>
            </a:r>
          </a:p>
          <a:p>
            <a:pPr marL="114300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Tahoma"/>
                <a:cs typeface="Arial"/>
              </a:rPr>
              <a:t>Series of stations focusing on different aspect of clinical practice</a:t>
            </a:r>
          </a:p>
          <a:p>
            <a:endParaRPr lang="en-CA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47F50-D4A0-DC0C-EAEC-D92AF18B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551" y="1808359"/>
            <a:ext cx="1066258" cy="594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F6F99-417C-E94E-78C1-25534821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10" y="1741490"/>
            <a:ext cx="1225402" cy="594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2A6F8-BC14-DFD6-A8FA-382051FC7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192" y="1741489"/>
            <a:ext cx="2536156" cy="566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690C1-EBB3-E0D1-BE71-C47C792E1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10" y="2581351"/>
            <a:ext cx="1719945" cy="4886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85F06-487A-E1EE-7634-9A57210F3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551" y="2581351"/>
            <a:ext cx="900070" cy="682812"/>
          </a:xfrm>
          <a:prstGeom prst="rect">
            <a:avLst/>
          </a:prstGeom>
        </p:spPr>
      </p:pic>
      <p:pic>
        <p:nvPicPr>
          <p:cNvPr id="1026" name="Picture 2" descr="University of Saskatchewan (UofS ...">
            <a:extLst>
              <a:ext uri="{FF2B5EF4-FFF2-40B4-BE49-F238E27FC236}">
                <a16:creationId xmlns:a16="http://schemas.microsoft.com/office/drawing/2014/main" id="{BCCD12C7-1FDF-C361-6F34-321ED8FD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92" y="2581351"/>
            <a:ext cx="2193306" cy="5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4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21102-8A41-13E1-6347-02AAACFA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logo, graphics, design&#10;&#10;Description automatically generated">
            <a:extLst>
              <a:ext uri="{FF2B5EF4-FFF2-40B4-BE49-F238E27FC236}">
                <a16:creationId xmlns:a16="http://schemas.microsoft.com/office/drawing/2014/main" id="{18003B68-47D6-9362-DF09-CE6EFC1F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E2895-E01C-E1AB-6D10-3EE976991CFA}"/>
              </a:ext>
            </a:extLst>
          </p:cNvPr>
          <p:cNvSpPr txBox="1"/>
          <p:nvPr/>
        </p:nvSpPr>
        <p:spPr>
          <a:xfrm>
            <a:off x="0" y="1933370"/>
            <a:ext cx="10834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Adding PAs to Primary Care teams means that more patients can be attached and more same-day appointments can be offered​.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Emergency Rooms, PAs can help bring down key benchmarks, limiting the number of people leaving without being seen. PAs can also help keep Emergency Departments open. 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1A1C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DCCBF-AE40-FE1E-A956-9FF5CA5BDECF}"/>
              </a:ext>
            </a:extLst>
          </p:cNvPr>
          <p:cNvSpPr txBox="1"/>
          <p:nvPr/>
        </p:nvSpPr>
        <p:spPr>
          <a:xfrm>
            <a:off x="495300" y="310307"/>
            <a:ext cx="902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Key Messages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4D4BB-C198-93E8-279F-F1D014BEF6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348" y="3721206"/>
            <a:ext cx="4624525" cy="22900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76F09-9D2F-8D2A-B17F-0295A30789DC}"/>
              </a:ext>
            </a:extLst>
          </p:cNvPr>
          <p:cNvSpPr txBox="1"/>
          <p:nvPr/>
        </p:nvSpPr>
        <p:spPr>
          <a:xfrm>
            <a:off x="495300" y="1418504"/>
            <a:ext cx="687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PAs Help Reduce Wait Times</a:t>
            </a:r>
          </a:p>
        </p:txBody>
      </p:sp>
    </p:spTree>
    <p:extLst>
      <p:ext uri="{BB962C8B-B14F-4D97-AF65-F5344CB8AC3E}">
        <p14:creationId xmlns:p14="http://schemas.microsoft.com/office/powerpoint/2010/main" val="4704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C2C93-2DCD-DF8B-DFD7-BDC67222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8E03D-98C9-BF0A-25F4-6F37ECFF0AF1}"/>
              </a:ext>
            </a:extLst>
          </p:cNvPr>
          <p:cNvSpPr txBox="1"/>
          <p:nvPr/>
        </p:nvSpPr>
        <p:spPr>
          <a:xfrm>
            <a:off x="554182" y="295564"/>
            <a:ext cx="113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Key Messages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F7F2D-A3BF-52B8-A1E0-58DF16629F9A}"/>
              </a:ext>
            </a:extLst>
          </p:cNvPr>
          <p:cNvSpPr txBox="1"/>
          <p:nvPr/>
        </p:nvSpPr>
        <p:spPr>
          <a:xfrm>
            <a:off x="554182" y="1286522"/>
            <a:ext cx="923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PAs Help Improve Access to Care in Rural and Remote Communities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0B494-4139-E861-6059-21491E1CD671}"/>
              </a:ext>
            </a:extLst>
          </p:cNvPr>
          <p:cNvSpPr txBox="1"/>
          <p:nvPr/>
        </p:nvSpPr>
        <p:spPr>
          <a:xfrm>
            <a:off x="554182" y="1828545"/>
            <a:ext cx="10372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Rural communities are hit hard by doctor shortages and need more health care providers. Adding multiple PAs, under the supervision of just one physician, can have an immediate impact. </a:t>
            </a:r>
          </a:p>
          <a:p>
            <a:endParaRPr lang="en-CA" b="1" dirty="0"/>
          </a:p>
          <a:p>
            <a:r>
              <a:rPr lang="en-CA" b="1" dirty="0">
                <a:solidFill>
                  <a:srgbClr val="C00000"/>
                </a:solidFill>
              </a:rPr>
              <a:t>PAs have been used to keep emergency departments open when no physician remains in the community. </a:t>
            </a:r>
          </a:p>
          <a:p>
            <a:endParaRPr lang="en-CA" b="1" dirty="0"/>
          </a:p>
          <a:p>
            <a:r>
              <a:rPr lang="en-CA" dirty="0"/>
              <a:t>In a rural practice, PAs can: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 home, nursing home, and hospital visits.</a:t>
            </a: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 direct emergency and urgent care services.</a:t>
            </a: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Perform office procedures.</a:t>
            </a: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 after-hours consults and work on-call.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Improve the continuity of care, especially for patients with chronic conditions.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5A9CD-E747-800B-4217-DF1000C39C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8218" y="4388216"/>
            <a:ext cx="2116823" cy="12848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9995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CCD602-7098-D9BC-F2F7-13744348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E0DAB-C599-C289-23C2-5F8CC2905291}"/>
              </a:ext>
            </a:extLst>
          </p:cNvPr>
          <p:cNvSpPr txBox="1"/>
          <p:nvPr/>
        </p:nvSpPr>
        <p:spPr>
          <a:xfrm>
            <a:off x="533240" y="295919"/>
            <a:ext cx="997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Key Messages 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5730B-4874-64BD-61C7-BC421660C012}"/>
              </a:ext>
            </a:extLst>
          </p:cNvPr>
          <p:cNvSpPr txBox="1"/>
          <p:nvPr/>
        </p:nvSpPr>
        <p:spPr>
          <a:xfrm>
            <a:off x="533240" y="2049695"/>
            <a:ext cx="967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Conference Board of Canada reports that if PAs could relieve more than 30 per cent of physicians' time in all practice area, this could represent $620 million in cost savings for the health care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21089-831D-1FE1-AB39-D58C0A54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77" y="2973025"/>
            <a:ext cx="5564189" cy="28161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1CDD3B-338A-F9FD-456F-D82C87239FAA}"/>
              </a:ext>
            </a:extLst>
          </p:cNvPr>
          <p:cNvSpPr txBox="1"/>
          <p:nvPr/>
        </p:nvSpPr>
        <p:spPr>
          <a:xfrm>
            <a:off x="533240" y="1492243"/>
            <a:ext cx="96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PAs Help Gain Efficiencies and Save Money 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6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1B8441-9E71-330E-5155-67AC2430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C00B4-311E-A7FA-7F51-A51644BCA974}"/>
              </a:ext>
            </a:extLst>
          </p:cNvPr>
          <p:cNvSpPr txBox="1"/>
          <p:nvPr/>
        </p:nvSpPr>
        <p:spPr>
          <a:xfrm>
            <a:off x="502920" y="292608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Next Steps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4C8B2-79A0-4517-59F7-E02A94393CF4}"/>
              </a:ext>
            </a:extLst>
          </p:cNvPr>
          <p:cNvSpPr txBox="1"/>
          <p:nvPr/>
        </p:nvSpPr>
        <p:spPr>
          <a:xfrm>
            <a:off x="2981386" y="2315780"/>
            <a:ext cx="7566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Invest in more training spots and develop new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Provide fair compensation to recruit and retain skilled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See CAPA Compensation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Develop funding model to ensure sustainability of the 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See Conference Board of Canada Report, Unlocking Potential: Exploring Physician Assistant Funding Models and Impact Potential for Three Practice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F28B3-A4ED-8750-5EEB-81AE1FA4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0" y="3959325"/>
            <a:ext cx="1262500" cy="17517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14F5E-A99E-3C7A-1437-23D4844B8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0" y="2315779"/>
            <a:ext cx="2158262" cy="12332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10EF3A-8653-9936-8C49-C74CB76B8CE3}"/>
              </a:ext>
            </a:extLst>
          </p:cNvPr>
          <p:cNvSpPr txBox="1"/>
          <p:nvPr/>
        </p:nvSpPr>
        <p:spPr>
          <a:xfrm>
            <a:off x="502920" y="1536193"/>
            <a:ext cx="813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Canada Needs More PAs to Help Address Challenges in the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5908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line, design&#10;&#10;Description automatically generated">
            <a:extLst>
              <a:ext uri="{FF2B5EF4-FFF2-40B4-BE49-F238E27FC236}">
                <a16:creationId xmlns:a16="http://schemas.microsoft.com/office/drawing/2014/main" id="{02F79BD7-6640-27A9-F1F8-52DDEDA5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9143F1-B281-FC87-D4B8-2F32CF3F9AF7}"/>
              </a:ext>
            </a:extLst>
          </p:cNvPr>
          <p:cNvSpPr txBox="1"/>
          <p:nvPr/>
        </p:nvSpPr>
        <p:spPr>
          <a:xfrm>
            <a:off x="2538410" y="1843567"/>
            <a:ext cx="7115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j-lt"/>
              </a:rPr>
              <a:t>Thank you…</a:t>
            </a:r>
          </a:p>
          <a:p>
            <a:endParaRPr lang="en-US" sz="4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4800" b="1" dirty="0">
                <a:solidFill>
                  <a:srgbClr val="C00000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15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748</Words>
  <Application>Microsoft Office PowerPoint</Application>
  <PresentationFormat>Widescreen</PresentationFormat>
  <Paragraphs>92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Tiaré Marko</dc:creator>
  <cp:lastModifiedBy>Kristy Corrente</cp:lastModifiedBy>
  <cp:revision>3</cp:revision>
  <dcterms:created xsi:type="dcterms:W3CDTF">2023-05-16T02:36:45Z</dcterms:created>
  <dcterms:modified xsi:type="dcterms:W3CDTF">2025-06-25T13:54:54Z</dcterms:modified>
</cp:coreProperties>
</file>